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707" r:id="rId12"/>
    <p:sldId id="710" r:id="rId13"/>
    <p:sldId id="711" r:id="rId14"/>
    <p:sldId id="714" r:id="rId15"/>
    <p:sldId id="712" r:id="rId16"/>
    <p:sldId id="709" r:id="rId17"/>
    <p:sldId id="713" r:id="rId18"/>
    <p:sldId id="705" r:id="rId19"/>
    <p:sldId id="708" r:id="rId20"/>
    <p:sldId id="266" r:id="rId21"/>
    <p:sldId id="267" r:id="rId22"/>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736"/>
    <a:srgbClr val="00DB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6677B4-FB53-421B-82EE-A82F39DB1B5C}" v="33" dt="2026-02-08T18:04:17.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73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Cover Style 9">
    <p:spTree>
      <p:nvGrpSpPr>
        <p:cNvPr id="1" name=""/>
        <p:cNvGrpSpPr/>
        <p:nvPr/>
      </p:nvGrpSpPr>
      <p:grpSpPr>
        <a:xfrm>
          <a:off x="0" y="0"/>
          <a:ext cx="0" cy="0"/>
          <a:chOff x="0" y="0"/>
          <a:chExt cx="0" cy="0"/>
        </a:xfrm>
      </p:grpSpPr>
      <p:pic>
        <p:nvPicPr>
          <p:cNvPr id="4" name="Google Shape;32;p5" title="Sage-Glow-Presentation-Low-16_9-Up-4K.png">
            <a:extLst>
              <a:ext uri="{FF2B5EF4-FFF2-40B4-BE49-F238E27FC236}">
                <a16:creationId xmlns:a16="http://schemas.microsoft.com/office/drawing/2014/main" id="{25A641B3-7DC2-9FB1-2231-9E922FFFBAA7}"/>
              </a:ext>
            </a:extLst>
          </p:cNvPr>
          <p:cNvPicPr preferRelativeResize="0"/>
          <p:nvPr userDrawn="1"/>
        </p:nvPicPr>
        <p:blipFill rotWithShape="1">
          <a:blip r:embed="rId2">
            <a:alphaModFix/>
          </a:blip>
          <a:srcRect t="50196" b="-6446"/>
          <a:stretch/>
        </p:blipFill>
        <p:spPr>
          <a:xfrm>
            <a:off x="0" y="0"/>
            <a:ext cx="12192002" cy="6858000"/>
          </a:xfrm>
          <a:prstGeom prst="rect">
            <a:avLst/>
          </a:prstGeom>
          <a:noFill/>
          <a:ln>
            <a:noFill/>
          </a:ln>
        </p:spPr>
      </p:pic>
      <p:pic>
        <p:nvPicPr>
          <p:cNvPr id="3" name="Google Shape;57;p7">
            <a:extLst>
              <a:ext uri="{FF2B5EF4-FFF2-40B4-BE49-F238E27FC236}">
                <a16:creationId xmlns:a16="http://schemas.microsoft.com/office/drawing/2014/main" id="{785769D6-3979-AA4D-3077-340FC6081177}"/>
              </a:ext>
            </a:extLst>
          </p:cNvPr>
          <p:cNvPicPr preferRelativeResize="0"/>
          <p:nvPr userDrawn="1"/>
        </p:nvPicPr>
        <p:blipFill rotWithShape="1">
          <a:blip r:embed="rId3">
            <a:alphaModFix/>
          </a:blip>
          <a:srcRect/>
          <a:stretch/>
        </p:blipFill>
        <p:spPr>
          <a:xfrm>
            <a:off x="417697" y="6104446"/>
            <a:ext cx="883071" cy="493204"/>
          </a:xfrm>
          <a:prstGeom prst="rect">
            <a:avLst/>
          </a:prstGeom>
          <a:noFill/>
          <a:ln>
            <a:noFill/>
          </a:ln>
        </p:spPr>
      </p:pic>
    </p:spTree>
    <p:extLst>
      <p:ext uri="{BB962C8B-B14F-4D97-AF65-F5344CB8AC3E}">
        <p14:creationId xmlns:p14="http://schemas.microsoft.com/office/powerpoint/2010/main" val="20165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65682C-74C0-F845-1634-724B0ED582EF}"/>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4" name="Picture 4">
            <a:extLst>
              <a:ext uri="{FF2B5EF4-FFF2-40B4-BE49-F238E27FC236}">
                <a16:creationId xmlns:a16="http://schemas.microsoft.com/office/drawing/2014/main" id="{4DA899FC-AFBD-ADD7-195C-98D85981EBE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4976495" cy="646112"/>
          </a:xfrm>
        </p:spPr>
        <p:txBody>
          <a:bodyPr>
            <a:noAutofit/>
          </a:bodyPr>
          <a:lstStyle>
            <a:lvl1pPr>
              <a:lnSpc>
                <a:spcPct val="100000"/>
              </a:lnSpc>
              <a:defRPr>
                <a:solidFill>
                  <a:schemeClr val="tx1"/>
                </a:solidFill>
              </a:defRPr>
            </a:lvl1pPr>
          </a:lstStyle>
          <a:p>
            <a:r>
              <a:rPr lang="en-US"/>
              <a:t>Click to edit Master title style</a:t>
            </a:r>
          </a:p>
        </p:txBody>
      </p:sp>
      <p:sp>
        <p:nvSpPr>
          <p:cNvPr id="5" name="Text Placeholder 4"/>
          <p:cNvSpPr>
            <a:spLocks noGrp="1"/>
          </p:cNvSpPr>
          <p:nvPr>
            <p:ph type="body" sz="quarter" idx="11"/>
          </p:nvPr>
        </p:nvSpPr>
        <p:spPr>
          <a:xfrm>
            <a:off x="419100" y="1714500"/>
            <a:ext cx="4968875" cy="3848100"/>
          </a:xfrm>
        </p:spPr>
        <p:txBody>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2"/>
          </p:nvPr>
        </p:nvSpPr>
        <p:spPr>
          <a:xfrm>
            <a:off x="6254750" y="1714500"/>
            <a:ext cx="2679192" cy="987552"/>
          </a:xfrm>
        </p:spPr>
        <p:txBody>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8" name="Text Placeholder 6"/>
          <p:cNvSpPr>
            <a:spLocks noGrp="1"/>
          </p:cNvSpPr>
          <p:nvPr>
            <p:ph type="body" sz="quarter" idx="13"/>
          </p:nvPr>
        </p:nvSpPr>
        <p:spPr>
          <a:xfrm>
            <a:off x="9093708" y="1714500"/>
            <a:ext cx="2679192" cy="987552"/>
          </a:xfrm>
        </p:spPr>
        <p:txBody>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9" name="Text Placeholder 6"/>
          <p:cNvSpPr>
            <a:spLocks noGrp="1"/>
          </p:cNvSpPr>
          <p:nvPr>
            <p:ph type="body" sz="quarter" idx="14"/>
          </p:nvPr>
        </p:nvSpPr>
        <p:spPr>
          <a:xfrm>
            <a:off x="6254750" y="2935225"/>
            <a:ext cx="2679192" cy="987552"/>
          </a:xfrm>
        </p:spPr>
        <p:txBody>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10" name="Text Placeholder 6"/>
          <p:cNvSpPr>
            <a:spLocks noGrp="1"/>
          </p:cNvSpPr>
          <p:nvPr>
            <p:ph type="body" sz="quarter" idx="15"/>
          </p:nvPr>
        </p:nvSpPr>
        <p:spPr>
          <a:xfrm>
            <a:off x="9093708" y="2935225"/>
            <a:ext cx="2679192" cy="987552"/>
          </a:xfrm>
        </p:spPr>
        <p:txBody>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11" name="Text Placeholder 6"/>
          <p:cNvSpPr>
            <a:spLocks noGrp="1"/>
          </p:cNvSpPr>
          <p:nvPr>
            <p:ph type="body" sz="quarter" idx="16"/>
          </p:nvPr>
        </p:nvSpPr>
        <p:spPr>
          <a:xfrm>
            <a:off x="6254750" y="4155949"/>
            <a:ext cx="2679192" cy="987552"/>
          </a:xfrm>
        </p:spPr>
        <p:txBody>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12" name="Text Placeholder 6"/>
          <p:cNvSpPr>
            <a:spLocks noGrp="1"/>
          </p:cNvSpPr>
          <p:nvPr>
            <p:ph type="body" sz="quarter" idx="17"/>
          </p:nvPr>
        </p:nvSpPr>
        <p:spPr>
          <a:xfrm>
            <a:off x="9093708" y="4155949"/>
            <a:ext cx="2679192" cy="987552"/>
          </a:xfrm>
        </p:spPr>
        <p:txBody>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13" name="Slide Number Placeholder 2">
            <a:extLst>
              <a:ext uri="{FF2B5EF4-FFF2-40B4-BE49-F238E27FC236}">
                <a16:creationId xmlns:a16="http://schemas.microsoft.com/office/drawing/2014/main" id="{58AED63C-E899-CFA3-1628-091A79E1D48A}"/>
              </a:ext>
            </a:extLst>
          </p:cNvPr>
          <p:cNvSpPr>
            <a:spLocks noGrp="1"/>
          </p:cNvSpPr>
          <p:nvPr>
            <p:ph type="sldNum" sz="quarter" idx="18"/>
          </p:nvPr>
        </p:nvSpPr>
        <p:spPr/>
        <p:txBody>
          <a:bodyPr/>
          <a:lstStyle>
            <a:lvl1pPr>
              <a:defRPr/>
            </a:lvl1pPr>
          </a:lstStyle>
          <a:p>
            <a:pPr>
              <a:defRPr/>
            </a:pPr>
            <a:r>
              <a:t>Page </a:t>
            </a:r>
            <a:fld id="{8C9BBC2A-6F2F-44D6-8E74-4CEADECB9A53}" type="slidenum">
              <a:rPr smtClean="0"/>
              <a:pPr>
                <a:defRPr/>
              </a:pPr>
              <a:t>‹N°›</a:t>
            </a:fld>
            <a:endParaRPr/>
          </a:p>
        </p:txBody>
      </p:sp>
      <p:sp>
        <p:nvSpPr>
          <p:cNvPr id="14" name="TextBox 7">
            <a:extLst>
              <a:ext uri="{FF2B5EF4-FFF2-40B4-BE49-F238E27FC236}">
                <a16:creationId xmlns:a16="http://schemas.microsoft.com/office/drawing/2014/main" id="{E1ADB3F8-7B4F-2C4C-5771-251F5A604771}"/>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34865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f Contents + 1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411479" y="301486"/>
            <a:ext cx="6321829" cy="633696"/>
          </a:xfrm>
        </p:spPr>
        <p:txBody>
          <a:bodyPr/>
          <a:lstStyle>
            <a:lvl1pPr>
              <a:lnSpc>
                <a:spcPct val="100000"/>
              </a:lnSpc>
              <a:defRPr>
                <a:solidFill>
                  <a:schemeClr val="bg1"/>
                </a:solidFill>
              </a:defRPr>
            </a:lvl1pPr>
          </a:lstStyle>
          <a:p>
            <a:r>
              <a:rPr lang="en-US"/>
              <a:t>Click to edit Master title style</a:t>
            </a:r>
          </a:p>
        </p:txBody>
      </p:sp>
      <p:sp>
        <p:nvSpPr>
          <p:cNvPr id="5" name="Text Placeholder 4"/>
          <p:cNvSpPr>
            <a:spLocks noGrp="1"/>
          </p:cNvSpPr>
          <p:nvPr>
            <p:ph type="body" sz="quarter" idx="11"/>
          </p:nvPr>
        </p:nvSpPr>
        <p:spPr>
          <a:xfrm>
            <a:off x="419100" y="1714500"/>
            <a:ext cx="6934200" cy="3848100"/>
          </a:xfrm>
        </p:spPr>
        <p:txBody>
          <a:bodyPr/>
          <a:lstStyle>
            <a:lvl1pPr marL="0" indent="0">
              <a:spcBef>
                <a:spcPts val="2400"/>
              </a:spcBef>
              <a:buNone/>
              <a:defRPr b="1">
                <a:solidFill>
                  <a:schemeClr val="tx2"/>
                </a:solidFill>
              </a:defRPr>
            </a:lvl1pPr>
            <a:lvl2pPr marL="0" indent="0">
              <a:spcBef>
                <a:spcPts val="0"/>
              </a:spcBef>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3" name="Slide Number Placeholder 2">
            <a:extLst>
              <a:ext uri="{FF2B5EF4-FFF2-40B4-BE49-F238E27FC236}">
                <a16:creationId xmlns:a16="http://schemas.microsoft.com/office/drawing/2014/main" id="{6A7B2582-F79A-7873-1EF6-8E2768C9AE57}"/>
              </a:ext>
            </a:extLst>
          </p:cNvPr>
          <p:cNvSpPr>
            <a:spLocks noGrp="1"/>
          </p:cNvSpPr>
          <p:nvPr>
            <p:ph type="sldNum" sz="quarter" idx="12"/>
          </p:nvPr>
        </p:nvSpPr>
        <p:spPr/>
        <p:txBody>
          <a:bodyPr/>
          <a:lstStyle>
            <a:lvl1pPr>
              <a:defRPr/>
            </a:lvl1pPr>
          </a:lstStyle>
          <a:p>
            <a:pPr>
              <a:defRPr/>
            </a:pPr>
            <a:r>
              <a:t>Page </a:t>
            </a:r>
            <a:fld id="{53E08730-2182-49CD-9F0E-946568E0DD95}" type="slidenum">
              <a:rPr smtClean="0"/>
              <a:pPr>
                <a:defRPr/>
              </a:pPr>
              <a:t>‹N°›</a:t>
            </a:fld>
            <a:endParaRPr/>
          </a:p>
        </p:txBody>
      </p:sp>
    </p:spTree>
    <p:extLst>
      <p:ext uri="{BB962C8B-B14F-4D97-AF65-F5344CB8AC3E}">
        <p14:creationId xmlns:p14="http://schemas.microsoft.com/office/powerpoint/2010/main" val="3149172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eadline and content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9C94C0-6377-D464-33A1-BC70BDAFA62F}"/>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4" name="Picture 4">
            <a:extLst>
              <a:ext uri="{FF2B5EF4-FFF2-40B4-BE49-F238E27FC236}">
                <a16:creationId xmlns:a16="http://schemas.microsoft.com/office/drawing/2014/main" id="{0C4BA952-F3ED-B9E0-AAA9-F716B56222C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F97C0F17-DC56-5208-467E-97FC151A1887}"/>
              </a:ext>
            </a:extLst>
          </p:cNvPr>
          <p:cNvSpPr txBox="1">
            <a:spLocks noChangeArrowheads="1"/>
          </p:cNvSpPr>
          <p:nvPr userDrawn="1"/>
        </p:nvSpPr>
        <p:spPr bwMode="auto">
          <a:xfrm>
            <a:off x="6446838" y="704850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Sage Text" panose="02010503040201060103" pitchFamily="2" charset="0"/>
              </a:defRPr>
            </a:lvl1pPr>
            <a:lvl2pPr marL="742950" indent="-285750">
              <a:defRPr>
                <a:solidFill>
                  <a:schemeClr val="tx1"/>
                </a:solidFill>
                <a:latin typeface="Sage Text" panose="02010503040201060103" pitchFamily="2" charset="0"/>
              </a:defRPr>
            </a:lvl2pPr>
            <a:lvl3pPr marL="1143000" indent="-228600">
              <a:defRPr>
                <a:solidFill>
                  <a:schemeClr val="tx1"/>
                </a:solidFill>
                <a:latin typeface="Sage Text" panose="02010503040201060103" pitchFamily="2" charset="0"/>
              </a:defRPr>
            </a:lvl3pPr>
            <a:lvl4pPr marL="1600200" indent="-228600">
              <a:defRPr>
                <a:solidFill>
                  <a:schemeClr val="tx1"/>
                </a:solidFill>
                <a:latin typeface="Sage Text" panose="02010503040201060103" pitchFamily="2" charset="0"/>
              </a:defRPr>
            </a:lvl4pPr>
            <a:lvl5pPr marL="2057400" indent="-228600">
              <a:defRPr>
                <a:solidFill>
                  <a:schemeClr val="tx1"/>
                </a:solidFill>
                <a:latin typeface="Sage Text" panose="02010503040201060103" pitchFamily="2" charset="0"/>
              </a:defRPr>
            </a:lvl5pPr>
            <a:lvl6pPr marL="2514600" indent="-228600" fontAlgn="base">
              <a:spcBef>
                <a:spcPct val="0"/>
              </a:spcBef>
              <a:spcAft>
                <a:spcPct val="0"/>
              </a:spcAft>
              <a:defRPr>
                <a:solidFill>
                  <a:schemeClr val="tx1"/>
                </a:solidFill>
                <a:latin typeface="Sage Text" panose="02010503040201060103" pitchFamily="2" charset="0"/>
              </a:defRPr>
            </a:lvl6pPr>
            <a:lvl7pPr marL="2971800" indent="-228600" fontAlgn="base">
              <a:spcBef>
                <a:spcPct val="0"/>
              </a:spcBef>
              <a:spcAft>
                <a:spcPct val="0"/>
              </a:spcAft>
              <a:defRPr>
                <a:solidFill>
                  <a:schemeClr val="tx1"/>
                </a:solidFill>
                <a:latin typeface="Sage Text" panose="02010503040201060103" pitchFamily="2" charset="0"/>
              </a:defRPr>
            </a:lvl7pPr>
            <a:lvl8pPr marL="3429000" indent="-228600" fontAlgn="base">
              <a:spcBef>
                <a:spcPct val="0"/>
              </a:spcBef>
              <a:spcAft>
                <a:spcPct val="0"/>
              </a:spcAft>
              <a:defRPr>
                <a:solidFill>
                  <a:schemeClr val="tx1"/>
                </a:solidFill>
                <a:latin typeface="Sage Text" panose="02010503040201060103" pitchFamily="2" charset="0"/>
              </a:defRPr>
            </a:lvl8pPr>
            <a:lvl9pPr marL="3886200" indent="-228600" fontAlgn="base">
              <a:spcBef>
                <a:spcPct val="0"/>
              </a:spcBef>
              <a:spcAft>
                <a:spcPct val="0"/>
              </a:spcAft>
              <a:defRPr>
                <a:solidFill>
                  <a:schemeClr val="tx1"/>
                </a:solidFill>
                <a:latin typeface="Sage Text" panose="02010503040201060103" pitchFamily="2" charset="0"/>
              </a:defRPr>
            </a:lvl9pPr>
          </a:lstStyle>
          <a:p>
            <a:pPr eaLnBrk="1" hangingPunct="1"/>
            <a:endParaRPr lang="en-US" altLang="en-US" sz="1600"/>
          </a:p>
        </p:txBody>
      </p:sp>
      <p:sp>
        <p:nvSpPr>
          <p:cNvPr id="2" name="Title 1"/>
          <p:cNvSpPr>
            <a:spLocks noGrp="1"/>
          </p:cNvSpPr>
          <p:nvPr>
            <p:ph type="title"/>
          </p:nvPr>
        </p:nvSpPr>
        <p:spPr>
          <a:xfrm>
            <a:off x="411479" y="301486"/>
            <a:ext cx="11353799" cy="594360"/>
          </a:xfrm>
        </p:spPr>
        <p:txBody>
          <a:bodyPr/>
          <a:lstStyle>
            <a:lvl1pPr>
              <a:lnSpc>
                <a:spcPct val="100000"/>
              </a:lnSpc>
              <a:defRPr>
                <a:solidFill>
                  <a:schemeClr val="tx1"/>
                </a:solidFill>
              </a:defRPr>
            </a:lvl1pPr>
          </a:lstStyle>
          <a:p>
            <a:r>
              <a:rPr lang="en-US"/>
              <a:t>Click to edit Master title style</a:t>
            </a:r>
          </a:p>
        </p:txBody>
      </p:sp>
      <p:sp>
        <p:nvSpPr>
          <p:cNvPr id="21" name="Text Placeholder 20"/>
          <p:cNvSpPr>
            <a:spLocks noGrp="1"/>
          </p:cNvSpPr>
          <p:nvPr>
            <p:ph type="body" sz="quarter" idx="11"/>
          </p:nvPr>
        </p:nvSpPr>
        <p:spPr>
          <a:xfrm>
            <a:off x="411163" y="1714500"/>
            <a:ext cx="11353800" cy="3848100"/>
          </a:xfrm>
        </p:spPr>
        <p:txBody>
          <a:bodyPr/>
          <a:lstStyle>
            <a:lvl1pPr marL="0" indent="0">
              <a:spcBef>
                <a:spcPts val="1200"/>
              </a:spcBef>
              <a:spcAft>
                <a:spcPts val="600"/>
              </a:spcAft>
              <a:buNone/>
              <a:defRPr>
                <a:solidFill>
                  <a:schemeClr val="tx1"/>
                </a:solidFill>
              </a:defRPr>
            </a:lvl1pPr>
            <a:lvl2pPr marL="176213" indent="-176213">
              <a:spcBef>
                <a:spcPts val="1200"/>
              </a:spcBef>
              <a:spcAft>
                <a:spcPts val="900"/>
              </a:spcAft>
              <a:tabLst/>
              <a:defRPr>
                <a:solidFill>
                  <a:schemeClr val="tx1"/>
                </a:solidFill>
              </a:defRPr>
            </a:lvl2pPr>
            <a:lvl3pPr marL="522288" indent="-179388">
              <a:spcBef>
                <a:spcPts val="600"/>
              </a:spcBef>
              <a:tabLst/>
              <a:defRPr>
                <a:solidFill>
                  <a:schemeClr val="tx1"/>
                </a:solidFill>
              </a:defRPr>
            </a:lvl3pPr>
            <a:lvl4pPr marL="858838" indent="-169863">
              <a:spcBef>
                <a:spcPts val="1200"/>
              </a:spcBef>
              <a:tabLst/>
              <a:defRPr>
                <a:solidFill>
                  <a:schemeClr val="tx1"/>
                </a:solidFill>
              </a:defRPr>
            </a:lvl4pPr>
            <a:lvl5pPr marL="1203325" indent="-174625">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
            <a:extLst>
              <a:ext uri="{FF2B5EF4-FFF2-40B4-BE49-F238E27FC236}">
                <a16:creationId xmlns:a16="http://schemas.microsoft.com/office/drawing/2014/main" id="{B1BF36B0-73EC-7A9E-B46E-82F9FE179B49}"/>
              </a:ext>
            </a:extLst>
          </p:cNvPr>
          <p:cNvSpPr>
            <a:spLocks noGrp="1"/>
          </p:cNvSpPr>
          <p:nvPr>
            <p:ph type="sldNum" sz="quarter" idx="12"/>
          </p:nvPr>
        </p:nvSpPr>
        <p:spPr/>
        <p:txBody>
          <a:bodyPr/>
          <a:lstStyle>
            <a:lvl1pPr>
              <a:defRPr/>
            </a:lvl1pPr>
          </a:lstStyle>
          <a:p>
            <a:pPr>
              <a:defRPr/>
            </a:pPr>
            <a:r>
              <a:t>Page </a:t>
            </a:r>
            <a:fld id="{2FA6BD36-FCF3-49D1-8B02-B15B7B9F7D79}" type="slidenum">
              <a:rPr smtClean="0"/>
              <a:pPr>
                <a:defRPr/>
              </a:pPr>
              <a:t>‹N°›</a:t>
            </a:fld>
            <a:endParaRPr/>
          </a:p>
        </p:txBody>
      </p:sp>
      <p:sp>
        <p:nvSpPr>
          <p:cNvPr id="8" name="TextBox 7">
            <a:extLst>
              <a:ext uri="{FF2B5EF4-FFF2-40B4-BE49-F238E27FC236}">
                <a16:creationId xmlns:a16="http://schemas.microsoft.com/office/drawing/2014/main" id="{3832E0A5-675A-AA43-E1D0-F54B594C84F5}"/>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3005640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Headline and double-column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0AC704-3A77-51F5-4E69-384B84EDBF82}"/>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5" name="Picture 4">
            <a:extLst>
              <a:ext uri="{FF2B5EF4-FFF2-40B4-BE49-F238E27FC236}">
                <a16:creationId xmlns:a16="http://schemas.microsoft.com/office/drawing/2014/main" id="{F4B509BF-7EEC-F395-1580-D3015EC026A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11353799" cy="594360"/>
          </a:xfrm>
        </p:spPr>
        <p:txBody>
          <a:bodyPr/>
          <a:lstStyle>
            <a:lvl1pPr>
              <a:lnSpc>
                <a:spcPct val="100000"/>
              </a:lnSpc>
              <a:defRPr>
                <a:solidFill>
                  <a:schemeClr val="tx1"/>
                </a:solidFill>
              </a:defRPr>
            </a:lvl1pPr>
          </a:lstStyle>
          <a:p>
            <a:r>
              <a:rPr lang="en-US"/>
              <a:t>Click to edit Master title style</a:t>
            </a:r>
          </a:p>
        </p:txBody>
      </p:sp>
      <p:sp>
        <p:nvSpPr>
          <p:cNvPr id="21" name="Text Placeholder 20"/>
          <p:cNvSpPr>
            <a:spLocks noGrp="1"/>
          </p:cNvSpPr>
          <p:nvPr>
            <p:ph type="body" sz="quarter" idx="11"/>
          </p:nvPr>
        </p:nvSpPr>
        <p:spPr>
          <a:xfrm>
            <a:off x="411163" y="1714500"/>
            <a:ext cx="5532437" cy="3848100"/>
          </a:xfrm>
        </p:spPr>
        <p:txBody>
          <a:bodyPr/>
          <a:lstStyle>
            <a:lvl1pPr marL="0" indent="0">
              <a:spcBef>
                <a:spcPts val="1200"/>
              </a:spcBef>
              <a:spcAft>
                <a:spcPts val="600"/>
              </a:spcAft>
              <a:buNone/>
              <a:defRPr>
                <a:solidFill>
                  <a:schemeClr val="tx1"/>
                </a:solidFill>
              </a:defRPr>
            </a:lvl1pPr>
            <a:lvl2pPr marL="176213" indent="-176213">
              <a:spcBef>
                <a:spcPts val="1200"/>
              </a:spcBef>
              <a:spcAft>
                <a:spcPts val="900"/>
              </a:spcAft>
              <a:tabLst/>
              <a:defRPr>
                <a:solidFill>
                  <a:schemeClr val="tx1"/>
                </a:solidFill>
              </a:defRPr>
            </a:lvl2pPr>
            <a:lvl3pPr marL="522288" indent="-179388">
              <a:spcBef>
                <a:spcPts val="600"/>
              </a:spcBef>
              <a:tabLst/>
              <a:defRPr>
                <a:solidFill>
                  <a:schemeClr val="tx1"/>
                </a:solidFill>
              </a:defRPr>
            </a:lvl3pPr>
            <a:lvl4pPr marL="858838" indent="-169863">
              <a:spcBef>
                <a:spcPts val="1200"/>
              </a:spcBef>
              <a:tabLst/>
              <a:defRPr>
                <a:solidFill>
                  <a:schemeClr val="tx1"/>
                </a:solidFill>
              </a:defRPr>
            </a:lvl4pPr>
            <a:lvl5pPr marL="1203325" indent="-174625">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0"/>
          <p:cNvSpPr>
            <a:spLocks noGrp="1"/>
          </p:cNvSpPr>
          <p:nvPr>
            <p:ph type="body" sz="quarter" idx="12"/>
          </p:nvPr>
        </p:nvSpPr>
        <p:spPr>
          <a:xfrm>
            <a:off x="6096000" y="1714500"/>
            <a:ext cx="5532437" cy="3848100"/>
          </a:xfrm>
        </p:spPr>
        <p:txBody>
          <a:bodyPr/>
          <a:lstStyle>
            <a:lvl1pPr marL="0" indent="0">
              <a:spcBef>
                <a:spcPts val="1200"/>
              </a:spcBef>
              <a:spcAft>
                <a:spcPts val="600"/>
              </a:spcAft>
              <a:buNone/>
              <a:defRPr>
                <a:solidFill>
                  <a:schemeClr val="tx1"/>
                </a:solidFill>
              </a:defRPr>
            </a:lvl1pPr>
            <a:lvl2pPr marL="176213" indent="-176213">
              <a:spcBef>
                <a:spcPts val="1200"/>
              </a:spcBef>
              <a:spcAft>
                <a:spcPts val="900"/>
              </a:spcAft>
              <a:tabLst/>
              <a:defRPr>
                <a:solidFill>
                  <a:schemeClr val="tx1"/>
                </a:solidFill>
              </a:defRPr>
            </a:lvl2pPr>
            <a:lvl3pPr marL="522288" indent="-179388">
              <a:spcBef>
                <a:spcPts val="600"/>
              </a:spcBef>
              <a:tabLst/>
              <a:defRPr>
                <a:solidFill>
                  <a:schemeClr val="tx1"/>
                </a:solidFill>
              </a:defRPr>
            </a:lvl3pPr>
            <a:lvl4pPr marL="858838" indent="-169863">
              <a:spcBef>
                <a:spcPts val="1200"/>
              </a:spcBef>
              <a:tabLst/>
              <a:defRPr>
                <a:solidFill>
                  <a:schemeClr val="tx1"/>
                </a:solidFill>
              </a:defRPr>
            </a:lvl4pPr>
            <a:lvl5pPr marL="1203325" indent="-174625">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
            <a:extLst>
              <a:ext uri="{FF2B5EF4-FFF2-40B4-BE49-F238E27FC236}">
                <a16:creationId xmlns:a16="http://schemas.microsoft.com/office/drawing/2014/main" id="{36732671-4284-CAF4-0679-6F5A5EC527A2}"/>
              </a:ext>
            </a:extLst>
          </p:cNvPr>
          <p:cNvSpPr>
            <a:spLocks noGrp="1"/>
          </p:cNvSpPr>
          <p:nvPr>
            <p:ph type="sldNum" sz="quarter" idx="13"/>
          </p:nvPr>
        </p:nvSpPr>
        <p:spPr/>
        <p:txBody>
          <a:bodyPr/>
          <a:lstStyle>
            <a:lvl1pPr>
              <a:defRPr/>
            </a:lvl1pPr>
          </a:lstStyle>
          <a:p>
            <a:pPr>
              <a:defRPr/>
            </a:pPr>
            <a:r>
              <a:t>Page </a:t>
            </a:r>
            <a:fld id="{1CF2188B-9F2B-4B54-A315-AE40D8A0EB96}" type="slidenum">
              <a:rPr smtClean="0"/>
              <a:pPr>
                <a:defRPr/>
              </a:pPr>
              <a:t>‹N°›</a:t>
            </a:fld>
            <a:endParaRPr/>
          </a:p>
        </p:txBody>
      </p:sp>
      <p:sp>
        <p:nvSpPr>
          <p:cNvPr id="8" name="TextBox 7">
            <a:extLst>
              <a:ext uri="{FF2B5EF4-FFF2-40B4-BE49-F238E27FC236}">
                <a16:creationId xmlns:a16="http://schemas.microsoft.com/office/drawing/2014/main" id="{B8535A96-8C66-EB29-331A-F233F8BDF12E}"/>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1974040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Headline only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4EA6CA-9C13-9BA1-20FF-4EA6EDADA93D}"/>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4" name="Picture 4">
            <a:extLst>
              <a:ext uri="{FF2B5EF4-FFF2-40B4-BE49-F238E27FC236}">
                <a16:creationId xmlns:a16="http://schemas.microsoft.com/office/drawing/2014/main" id="{81F1A7FA-F7E7-81E7-DB89-29F7D50EE15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11353799" cy="594360"/>
          </a:xfrm>
        </p:spPr>
        <p:txBody>
          <a:bodyPr/>
          <a:lstStyle>
            <a:lvl1pPr>
              <a:lnSpc>
                <a:spcPct val="100000"/>
              </a:lnSpc>
              <a:defRPr>
                <a:solidFill>
                  <a:schemeClr val="tx1"/>
                </a:solidFill>
              </a:defRPr>
            </a:lvl1pPr>
          </a:lstStyle>
          <a:p>
            <a:r>
              <a:rPr lang="en-US"/>
              <a:t>Click to edit Master title style</a:t>
            </a:r>
          </a:p>
        </p:txBody>
      </p:sp>
      <p:sp>
        <p:nvSpPr>
          <p:cNvPr id="6" name="Slide Number Placeholder 2">
            <a:extLst>
              <a:ext uri="{FF2B5EF4-FFF2-40B4-BE49-F238E27FC236}">
                <a16:creationId xmlns:a16="http://schemas.microsoft.com/office/drawing/2014/main" id="{54FC6E9D-E9DF-023E-4EE7-AE0708339259}"/>
              </a:ext>
            </a:extLst>
          </p:cNvPr>
          <p:cNvSpPr>
            <a:spLocks noGrp="1"/>
          </p:cNvSpPr>
          <p:nvPr>
            <p:ph type="sldNum" sz="quarter" idx="10"/>
          </p:nvPr>
        </p:nvSpPr>
        <p:spPr/>
        <p:txBody>
          <a:bodyPr/>
          <a:lstStyle>
            <a:lvl1pPr>
              <a:defRPr/>
            </a:lvl1pPr>
          </a:lstStyle>
          <a:p>
            <a:pPr>
              <a:defRPr/>
            </a:pPr>
            <a:r>
              <a:t>Page </a:t>
            </a:r>
            <a:fld id="{41CA3821-38A4-45A0-9719-F95258FAAFD9}" type="slidenum">
              <a:rPr smtClean="0"/>
              <a:pPr>
                <a:defRPr/>
              </a:pPr>
              <a:t>‹N°›</a:t>
            </a:fld>
            <a:endParaRPr/>
          </a:p>
        </p:txBody>
      </p:sp>
      <p:sp>
        <p:nvSpPr>
          <p:cNvPr id="7" name="TextBox 7">
            <a:extLst>
              <a:ext uri="{FF2B5EF4-FFF2-40B4-BE49-F238E27FC236}">
                <a16:creationId xmlns:a16="http://schemas.microsoft.com/office/drawing/2014/main" id="{EBC922A8-B0F4-F2BA-E14C-DFAA3D3D01BE}"/>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77007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 4 columns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19100" y="2928938"/>
            <a:ext cx="2560320" cy="2624328"/>
          </a:xfrm>
        </p:spPr>
        <p:txBody>
          <a:bodyPr/>
          <a:lstStyle>
            <a:lvl1pPr marL="0" indent="0">
              <a:spcBef>
                <a:spcPts val="1200"/>
              </a:spcBef>
              <a:spcAft>
                <a:spcPts val="600"/>
              </a:spcAft>
              <a:buNone/>
              <a:defRPr sz="1600"/>
            </a:lvl1pPr>
            <a:lvl2pPr marL="176213" indent="-176213">
              <a:spcBef>
                <a:spcPts val="600"/>
              </a:spcBef>
              <a:spcAft>
                <a:spcPts val="300"/>
              </a:spcAft>
              <a:tabLst/>
              <a:defRPr sz="1600"/>
            </a:lvl2pPr>
            <a:lvl3pPr marL="522288" indent="-179388">
              <a:spcBef>
                <a:spcPts val="300"/>
              </a:spcBef>
              <a:tabLst/>
              <a:defRPr sz="1600"/>
            </a:lvl3pPr>
            <a:lvl4pPr marL="858838" indent="-169863">
              <a:spcBef>
                <a:spcPts val="300"/>
              </a:spcBef>
              <a:tabLst/>
              <a:defRPr sz="1600"/>
            </a:lvl4pPr>
            <a:lvl5pPr marL="1203325" indent="-174625">
              <a:spcBef>
                <a:spcPts val="300"/>
              </a:spcBef>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3352377" y="2928938"/>
            <a:ext cx="2560320" cy="2624328"/>
          </a:xfrm>
        </p:spPr>
        <p:txBody>
          <a:bodyPr/>
          <a:lstStyle>
            <a:lvl1pPr marL="0" indent="0">
              <a:spcBef>
                <a:spcPts val="1200"/>
              </a:spcBef>
              <a:spcAft>
                <a:spcPts val="600"/>
              </a:spcAft>
              <a:buNone/>
              <a:defRPr sz="1600"/>
            </a:lvl1pPr>
            <a:lvl2pPr marL="176213" indent="-176213">
              <a:spcBef>
                <a:spcPts val="600"/>
              </a:spcBef>
              <a:spcAft>
                <a:spcPts val="300"/>
              </a:spcAft>
              <a:tabLst/>
              <a:defRPr sz="1600"/>
            </a:lvl2pPr>
            <a:lvl3pPr marL="522288" indent="-179388">
              <a:spcBef>
                <a:spcPts val="300"/>
              </a:spcBef>
              <a:tabLst/>
              <a:defRPr sz="1600"/>
            </a:lvl3pPr>
            <a:lvl4pPr marL="858838" indent="-169863">
              <a:spcBef>
                <a:spcPts val="300"/>
              </a:spcBef>
              <a:tabLst/>
              <a:defRPr sz="1600"/>
            </a:lvl4pPr>
            <a:lvl5pPr marL="1203325" indent="-174625">
              <a:spcBef>
                <a:spcPts val="300"/>
              </a:spcBef>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idx="14"/>
          </p:nvPr>
        </p:nvSpPr>
        <p:spPr>
          <a:xfrm>
            <a:off x="6285654" y="2928938"/>
            <a:ext cx="2560320" cy="2624328"/>
          </a:xfrm>
        </p:spPr>
        <p:txBody>
          <a:bodyPr/>
          <a:lstStyle>
            <a:lvl1pPr marL="0" indent="0">
              <a:spcBef>
                <a:spcPts val="1200"/>
              </a:spcBef>
              <a:spcAft>
                <a:spcPts val="600"/>
              </a:spcAft>
              <a:buNone/>
              <a:defRPr sz="1600"/>
            </a:lvl1pPr>
            <a:lvl2pPr marL="176213" indent="-176213">
              <a:spcBef>
                <a:spcPts val="600"/>
              </a:spcBef>
              <a:spcAft>
                <a:spcPts val="300"/>
              </a:spcAft>
              <a:tabLst/>
              <a:defRPr sz="1600"/>
            </a:lvl2pPr>
            <a:lvl3pPr marL="522288" indent="-179388">
              <a:spcBef>
                <a:spcPts val="300"/>
              </a:spcBef>
              <a:tabLst/>
              <a:defRPr sz="1600"/>
            </a:lvl3pPr>
            <a:lvl4pPr marL="858838" indent="-169863">
              <a:spcBef>
                <a:spcPts val="300"/>
              </a:spcBef>
              <a:tabLst/>
              <a:defRPr sz="1600"/>
            </a:lvl4pPr>
            <a:lvl5pPr marL="1203325" indent="-174625">
              <a:spcBef>
                <a:spcPts val="300"/>
              </a:spcBef>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5"/>
          </p:nvPr>
        </p:nvSpPr>
        <p:spPr>
          <a:xfrm>
            <a:off x="9218930" y="2928938"/>
            <a:ext cx="2560320" cy="2624328"/>
          </a:xfrm>
        </p:spPr>
        <p:txBody>
          <a:bodyPr/>
          <a:lstStyle>
            <a:lvl1pPr marL="0" indent="0">
              <a:spcBef>
                <a:spcPts val="1200"/>
              </a:spcBef>
              <a:spcAft>
                <a:spcPts val="600"/>
              </a:spcAft>
              <a:buNone/>
              <a:defRPr sz="1600"/>
            </a:lvl1pPr>
            <a:lvl2pPr marL="176213" indent="-176213">
              <a:spcBef>
                <a:spcPts val="600"/>
              </a:spcBef>
              <a:spcAft>
                <a:spcPts val="300"/>
              </a:spcAft>
              <a:tabLst/>
              <a:defRPr sz="1600"/>
            </a:lvl2pPr>
            <a:lvl3pPr marL="522288" indent="-179388">
              <a:spcBef>
                <a:spcPts val="300"/>
              </a:spcBef>
              <a:tabLst/>
              <a:defRPr sz="1600"/>
            </a:lvl3pPr>
            <a:lvl4pPr marL="858838" indent="-169863">
              <a:spcBef>
                <a:spcPts val="300"/>
              </a:spcBef>
              <a:tabLst/>
              <a:defRPr sz="1600"/>
            </a:lvl4pPr>
            <a:lvl5pPr marL="1203325" indent="-174625">
              <a:spcBef>
                <a:spcPts val="300"/>
              </a:spcBef>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2E8C9353-3787-62B4-1816-7300F12F75C7}"/>
              </a:ext>
            </a:extLst>
          </p:cNvPr>
          <p:cNvSpPr>
            <a:spLocks noGrp="1"/>
          </p:cNvSpPr>
          <p:nvPr>
            <p:ph type="sldNum" sz="quarter" idx="16"/>
          </p:nvPr>
        </p:nvSpPr>
        <p:spPr/>
        <p:txBody>
          <a:bodyPr/>
          <a:lstStyle>
            <a:lvl1pPr>
              <a:defRPr smtClean="0"/>
            </a:lvl1pPr>
          </a:lstStyle>
          <a:p>
            <a:pPr>
              <a:defRPr/>
            </a:pPr>
            <a:fld id="{D24E15E1-A335-4809-87EC-33AAB7FE805A}" type="slidenum">
              <a:rPr/>
              <a:pPr>
                <a:defRPr/>
              </a:pPr>
              <a:t>‹N°›</a:t>
            </a:fld>
            <a:endParaRPr/>
          </a:p>
        </p:txBody>
      </p:sp>
    </p:spTree>
    <p:extLst>
      <p:ext uri="{BB962C8B-B14F-4D97-AF65-F5344CB8AC3E}">
        <p14:creationId xmlns:p14="http://schemas.microsoft.com/office/powerpoint/2010/main" val="255726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03494B-2CEB-3486-63E5-44A3B87E33E5}"/>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4" name="Picture 4">
            <a:extLst>
              <a:ext uri="{FF2B5EF4-FFF2-40B4-BE49-F238E27FC236}">
                <a16:creationId xmlns:a16="http://schemas.microsoft.com/office/drawing/2014/main" id="{7B770914-2995-02B4-3D51-1BEE0F02A15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a:extLst>
              <a:ext uri="{FF2B5EF4-FFF2-40B4-BE49-F238E27FC236}">
                <a16:creationId xmlns:a16="http://schemas.microsoft.com/office/drawing/2014/main" id="{89D8FDC7-C129-9A61-1C4D-22D04D0E38CE}"/>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
        <p:nvSpPr>
          <p:cNvPr id="2" name="Title 1"/>
          <p:cNvSpPr>
            <a:spLocks noGrp="1"/>
          </p:cNvSpPr>
          <p:nvPr>
            <p:ph type="title"/>
          </p:nvPr>
        </p:nvSpPr>
        <p:spPr>
          <a:xfrm>
            <a:off x="411479" y="301486"/>
            <a:ext cx="11353799" cy="594360"/>
          </a:xfrm>
        </p:spPr>
        <p:txBody>
          <a:bodyPr/>
          <a:lstStyle>
            <a:lvl1pPr>
              <a:lnSpc>
                <a:spcPct val="100000"/>
              </a:lnSpc>
              <a:defRPr>
                <a:solidFill>
                  <a:schemeClr val="tx1"/>
                </a:solidFill>
              </a:defRPr>
            </a:lvl1pPr>
          </a:lstStyle>
          <a:p>
            <a:r>
              <a:rPr lang="en-US"/>
              <a:t>Click to edit Master title style</a:t>
            </a:r>
          </a:p>
        </p:txBody>
      </p:sp>
      <p:sp>
        <p:nvSpPr>
          <p:cNvPr id="6" name="Text Placeholder 5"/>
          <p:cNvSpPr>
            <a:spLocks noGrp="1"/>
          </p:cNvSpPr>
          <p:nvPr>
            <p:ph type="body" sz="quarter" idx="12"/>
          </p:nvPr>
        </p:nvSpPr>
        <p:spPr>
          <a:xfrm>
            <a:off x="419098" y="1138680"/>
            <a:ext cx="11346180" cy="438912"/>
          </a:xfrm>
        </p:spPr>
        <p:txBody>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p:txBody>
      </p:sp>
      <p:sp>
        <p:nvSpPr>
          <p:cNvPr id="11" name="Text Placeholder 20"/>
          <p:cNvSpPr>
            <a:spLocks noGrp="1"/>
          </p:cNvSpPr>
          <p:nvPr>
            <p:ph type="body" sz="quarter" idx="11"/>
          </p:nvPr>
        </p:nvSpPr>
        <p:spPr>
          <a:xfrm>
            <a:off x="411163" y="1714500"/>
            <a:ext cx="11353800" cy="3848100"/>
          </a:xfrm>
        </p:spPr>
        <p:txBody>
          <a:bodyPr/>
          <a:lstStyle>
            <a:lvl1pPr marL="0" indent="0">
              <a:spcBef>
                <a:spcPts val="1200"/>
              </a:spcBef>
              <a:spcAft>
                <a:spcPts val="600"/>
              </a:spcAft>
              <a:buNone/>
              <a:defRPr>
                <a:solidFill>
                  <a:schemeClr val="tx1"/>
                </a:solidFill>
              </a:defRPr>
            </a:lvl1pPr>
            <a:lvl2pPr marL="176213" indent="-176213">
              <a:spcBef>
                <a:spcPts val="1200"/>
              </a:spcBef>
              <a:spcAft>
                <a:spcPts val="900"/>
              </a:spcAft>
              <a:tabLst/>
              <a:defRPr>
                <a:solidFill>
                  <a:schemeClr val="tx1"/>
                </a:solidFill>
              </a:defRPr>
            </a:lvl2pPr>
            <a:lvl3pPr marL="522288" indent="-179388">
              <a:spcBef>
                <a:spcPts val="600"/>
              </a:spcBef>
              <a:tabLst/>
              <a:defRPr>
                <a:solidFill>
                  <a:schemeClr val="tx1"/>
                </a:solidFill>
              </a:defRPr>
            </a:lvl3pPr>
            <a:lvl4pPr marL="858838" indent="-169863">
              <a:spcBef>
                <a:spcPts val="1200"/>
              </a:spcBef>
              <a:tabLst/>
              <a:defRPr>
                <a:solidFill>
                  <a:schemeClr val="tx1"/>
                </a:solidFill>
              </a:defRPr>
            </a:lvl4pPr>
            <a:lvl5pPr marL="1203325" indent="-174625">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
            <a:extLst>
              <a:ext uri="{FF2B5EF4-FFF2-40B4-BE49-F238E27FC236}">
                <a16:creationId xmlns:a16="http://schemas.microsoft.com/office/drawing/2014/main" id="{13007C3D-8647-3ACF-AEC0-7D17C2E65F86}"/>
              </a:ext>
            </a:extLst>
          </p:cNvPr>
          <p:cNvSpPr>
            <a:spLocks noGrp="1"/>
          </p:cNvSpPr>
          <p:nvPr>
            <p:ph type="sldNum" sz="quarter" idx="13"/>
          </p:nvPr>
        </p:nvSpPr>
        <p:spPr/>
        <p:txBody>
          <a:bodyPr/>
          <a:lstStyle>
            <a:lvl1pPr>
              <a:defRPr/>
            </a:lvl1pPr>
          </a:lstStyle>
          <a:p>
            <a:pPr>
              <a:defRPr/>
            </a:pPr>
            <a:r>
              <a:t>Page </a:t>
            </a:r>
            <a:fld id="{A0F6C281-1C3C-42A5-9840-0D4BBE5C01E8}" type="slidenum">
              <a:rPr smtClean="0"/>
              <a:pPr>
                <a:defRPr/>
              </a:pPr>
              <a:t>‹N°›</a:t>
            </a:fld>
            <a:endParaRPr/>
          </a:p>
        </p:txBody>
      </p:sp>
    </p:spTree>
    <p:extLst>
      <p:ext uri="{BB962C8B-B14F-4D97-AF65-F5344CB8AC3E}">
        <p14:creationId xmlns:p14="http://schemas.microsoft.com/office/powerpoint/2010/main" val="2784319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no bar layout">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2AEB2BF7-BF0E-D77B-86A9-41F3D86EDA6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4">
            <a:extLst>
              <a:ext uri="{FF2B5EF4-FFF2-40B4-BE49-F238E27FC236}">
                <a16:creationId xmlns:a16="http://schemas.microsoft.com/office/drawing/2014/main" id="{C1BE2A0F-00C7-D98E-B438-BBB5E95E6E0D}"/>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
        <p:nvSpPr>
          <p:cNvPr id="2" name="Title 1"/>
          <p:cNvSpPr>
            <a:spLocks noGrp="1"/>
          </p:cNvSpPr>
          <p:nvPr>
            <p:ph type="title"/>
          </p:nvPr>
        </p:nvSpPr>
        <p:spPr>
          <a:xfrm>
            <a:off x="411479" y="301486"/>
            <a:ext cx="11353799" cy="594360"/>
          </a:xfrm>
        </p:spPr>
        <p:txBody>
          <a:bodyPr/>
          <a:lstStyle>
            <a:lvl1pPr>
              <a:lnSpc>
                <a:spcPct val="100000"/>
              </a:lnSpc>
              <a:defRPr>
                <a:solidFill>
                  <a:schemeClr val="tx1"/>
                </a:solidFill>
              </a:defRPr>
            </a:lvl1pPr>
          </a:lstStyle>
          <a:p>
            <a:r>
              <a:rPr lang="en-US"/>
              <a:t>Click to edit Master title style</a:t>
            </a:r>
          </a:p>
        </p:txBody>
      </p:sp>
      <p:sp>
        <p:nvSpPr>
          <p:cNvPr id="6" name="Text Placeholder 5"/>
          <p:cNvSpPr>
            <a:spLocks noGrp="1"/>
          </p:cNvSpPr>
          <p:nvPr>
            <p:ph type="body" sz="quarter" idx="12"/>
          </p:nvPr>
        </p:nvSpPr>
        <p:spPr>
          <a:xfrm>
            <a:off x="419098" y="1138680"/>
            <a:ext cx="11346180" cy="438912"/>
          </a:xfrm>
        </p:spPr>
        <p:txBody>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4F567AAF-6A1C-B2B4-022F-6972ECCF2EA1}"/>
              </a:ext>
            </a:extLst>
          </p:cNvPr>
          <p:cNvSpPr>
            <a:spLocks noGrp="1"/>
          </p:cNvSpPr>
          <p:nvPr>
            <p:ph type="sldNum" sz="quarter" idx="13"/>
          </p:nvPr>
        </p:nvSpPr>
        <p:spPr/>
        <p:txBody>
          <a:bodyPr/>
          <a:lstStyle>
            <a:lvl1pPr>
              <a:defRPr>
                <a:solidFill>
                  <a:schemeClr val="tx1"/>
                </a:solidFill>
              </a:defRPr>
            </a:lvl1pPr>
          </a:lstStyle>
          <a:p>
            <a:pPr>
              <a:defRPr/>
            </a:pPr>
            <a:r>
              <a:t>Page </a:t>
            </a:r>
            <a:fld id="{823F7ECD-4651-4796-BF90-8D51598E40E9}" type="slidenum">
              <a:rPr smtClean="0"/>
              <a:pPr>
                <a:defRPr/>
              </a:pPr>
              <a:t>‹N°›</a:t>
            </a:fld>
            <a:endParaRPr/>
          </a:p>
        </p:txBody>
      </p:sp>
    </p:spTree>
    <p:extLst>
      <p:ext uri="{BB962C8B-B14F-4D97-AF65-F5344CB8AC3E}">
        <p14:creationId xmlns:p14="http://schemas.microsoft.com/office/powerpoint/2010/main" val="1710513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183F0C-2492-C6D4-3662-6B7E297F2394}"/>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4" name="Picture 4">
            <a:extLst>
              <a:ext uri="{FF2B5EF4-FFF2-40B4-BE49-F238E27FC236}">
                <a16:creationId xmlns:a16="http://schemas.microsoft.com/office/drawing/2014/main" id="{2B8BAF59-0084-4D90-D5FE-F3CD9CDCA9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11353799" cy="594360"/>
          </a:xfrm>
        </p:spPr>
        <p:txBody>
          <a:bodyPr/>
          <a:lstStyle>
            <a:lvl1pPr>
              <a:lnSpc>
                <a:spcPct val="100000"/>
              </a:lnSpc>
              <a:defRPr>
                <a:solidFill>
                  <a:schemeClr val="tx1"/>
                </a:solidFill>
              </a:defRPr>
            </a:lvl1pPr>
          </a:lstStyle>
          <a:p>
            <a:r>
              <a:rPr lang="en-US"/>
              <a:t>Click to edit Master title style</a:t>
            </a:r>
          </a:p>
        </p:txBody>
      </p:sp>
      <p:sp>
        <p:nvSpPr>
          <p:cNvPr id="6" name="Text Placeholder 5"/>
          <p:cNvSpPr>
            <a:spLocks noGrp="1"/>
          </p:cNvSpPr>
          <p:nvPr>
            <p:ph type="body" sz="quarter" idx="12"/>
          </p:nvPr>
        </p:nvSpPr>
        <p:spPr>
          <a:xfrm>
            <a:off x="419098" y="1138680"/>
            <a:ext cx="11346180" cy="438912"/>
          </a:xfrm>
        </p:spPr>
        <p:txBody>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p:txBody>
      </p:sp>
      <p:sp>
        <p:nvSpPr>
          <p:cNvPr id="7" name="Slide Number Placeholder 2">
            <a:extLst>
              <a:ext uri="{FF2B5EF4-FFF2-40B4-BE49-F238E27FC236}">
                <a16:creationId xmlns:a16="http://schemas.microsoft.com/office/drawing/2014/main" id="{8B296A27-4C09-ADC7-78C3-15FF84B58654}"/>
              </a:ext>
            </a:extLst>
          </p:cNvPr>
          <p:cNvSpPr>
            <a:spLocks noGrp="1"/>
          </p:cNvSpPr>
          <p:nvPr>
            <p:ph type="sldNum" sz="quarter" idx="13"/>
          </p:nvPr>
        </p:nvSpPr>
        <p:spPr/>
        <p:txBody>
          <a:bodyPr/>
          <a:lstStyle>
            <a:lvl1pPr>
              <a:defRPr/>
            </a:lvl1pPr>
          </a:lstStyle>
          <a:p>
            <a:pPr>
              <a:defRPr/>
            </a:pPr>
            <a:r>
              <a:t>Page </a:t>
            </a:r>
            <a:fld id="{1CB4B3C6-B4DD-4335-A16F-EB2250F264FF}" type="slidenum">
              <a:rPr smtClean="0"/>
              <a:pPr>
                <a:defRPr/>
              </a:pPr>
              <a:t>‹N°›</a:t>
            </a:fld>
            <a:endParaRPr/>
          </a:p>
        </p:txBody>
      </p:sp>
      <p:sp>
        <p:nvSpPr>
          <p:cNvPr id="8" name="TextBox 7">
            <a:extLst>
              <a:ext uri="{FF2B5EF4-FFF2-40B4-BE49-F238E27FC236}">
                <a16:creationId xmlns:a16="http://schemas.microsoft.com/office/drawing/2014/main" id="{71ED0CF2-E18E-018F-0351-66D75B551B04}"/>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330047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HPF_Cover Style 1">
    <p:spTree>
      <p:nvGrpSpPr>
        <p:cNvPr id="1" name=""/>
        <p:cNvGrpSpPr/>
        <p:nvPr/>
      </p:nvGrpSpPr>
      <p:grpSpPr>
        <a:xfrm>
          <a:off x="0" y="0"/>
          <a:ext cx="0" cy="0"/>
          <a:chOff x="0" y="0"/>
          <a:chExt cx="0" cy="0"/>
        </a:xfrm>
      </p:grpSpPr>
      <p:pic>
        <p:nvPicPr>
          <p:cNvPr id="4" name="Google Shape;12;p2" title="Sage - Endframe - Internal Presentation 16x9 - CBI - 08-05-25(EDIT).jpg">
            <a:extLst>
              <a:ext uri="{FF2B5EF4-FFF2-40B4-BE49-F238E27FC236}">
                <a16:creationId xmlns:a16="http://schemas.microsoft.com/office/drawing/2014/main" id="{B144893A-C734-3CED-C800-F73CF46D8CB3}"/>
              </a:ext>
            </a:extLst>
          </p:cNvPr>
          <p:cNvPicPr preferRelativeResize="0"/>
          <p:nvPr userDrawn="1"/>
        </p:nvPicPr>
        <p:blipFill>
          <a:blip r:embed="rId2">
            <a:alphaModFix/>
          </a:blip>
          <a:stretch>
            <a:fillRect/>
          </a:stretch>
        </p:blipFill>
        <p:spPr>
          <a:xfrm>
            <a:off x="0" y="0"/>
            <a:ext cx="12192000" cy="6858000"/>
          </a:xfrm>
          <a:prstGeom prst="rect">
            <a:avLst/>
          </a:prstGeom>
          <a:noFill/>
          <a:ln>
            <a:noFill/>
          </a:ln>
        </p:spPr>
      </p:pic>
      <p:sp>
        <p:nvSpPr>
          <p:cNvPr id="2" name="Title 1"/>
          <p:cNvSpPr>
            <a:spLocks noGrp="1"/>
          </p:cNvSpPr>
          <p:nvPr>
            <p:ph type="ctrTitle" hasCustomPrompt="1"/>
          </p:nvPr>
        </p:nvSpPr>
        <p:spPr>
          <a:xfrm>
            <a:off x="420624" y="309832"/>
            <a:ext cx="5308967" cy="935308"/>
          </a:xfrm>
        </p:spPr>
        <p:txBody>
          <a:bodyPr>
            <a:noAutofit/>
          </a:bodyPr>
          <a:lstStyle>
            <a:lvl1pPr algn="l">
              <a:defRPr sz="4000"/>
            </a:lvl1pPr>
          </a:lstStyle>
          <a:p>
            <a:r>
              <a:rPr lang="en-US"/>
              <a:t>COVER STYLE SLIDE CLICK TO EDIT </a:t>
            </a:r>
          </a:p>
        </p:txBody>
      </p:sp>
      <p:sp>
        <p:nvSpPr>
          <p:cNvPr id="3" name="Subtitle 2"/>
          <p:cNvSpPr>
            <a:spLocks noGrp="1"/>
          </p:cNvSpPr>
          <p:nvPr>
            <p:ph type="subTitle" idx="1"/>
          </p:nvPr>
        </p:nvSpPr>
        <p:spPr>
          <a:xfrm>
            <a:off x="420623" y="2258568"/>
            <a:ext cx="3829159" cy="997588"/>
          </a:xfrm>
        </p:spPr>
        <p:txBody>
          <a:bodyPr bIns="0"/>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Picture Placeholder 9">
            <a:extLst>
              <a:ext uri="{FF2B5EF4-FFF2-40B4-BE49-F238E27FC236}">
                <a16:creationId xmlns:a16="http://schemas.microsoft.com/office/drawing/2014/main" id="{35591E3E-E626-EE80-569A-DFE6B1D71FC6}"/>
              </a:ext>
            </a:extLst>
          </p:cNvPr>
          <p:cNvSpPr>
            <a:spLocks noGrp="1"/>
          </p:cNvSpPr>
          <p:nvPr>
            <p:ph type="pic" sz="quarter" idx="13"/>
          </p:nvPr>
        </p:nvSpPr>
        <p:spPr>
          <a:xfrm>
            <a:off x="6254749" y="-8473"/>
            <a:ext cx="5953271" cy="686647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bIns="0" anchor="ctr" anchorCtr="0"/>
          <a:lstStyle>
            <a:lvl1pPr marL="0" indent="0" algn="ctr">
              <a:buNone/>
              <a:defRPr lang="en-US" sz="1801" dirty="0">
                <a:solidFill>
                  <a:schemeClr val="tx1"/>
                </a:solidFill>
              </a:defRPr>
            </a:lvl1pPr>
          </a:lstStyle>
          <a:p>
            <a:pPr lvl="0"/>
            <a:r>
              <a:rPr lang="en-US" noProof="0"/>
              <a:t>Click icon to add picture</a:t>
            </a:r>
          </a:p>
        </p:txBody>
      </p:sp>
      <p:pic>
        <p:nvPicPr>
          <p:cNvPr id="5" name="Google Shape;57;p7">
            <a:extLst>
              <a:ext uri="{FF2B5EF4-FFF2-40B4-BE49-F238E27FC236}">
                <a16:creationId xmlns:a16="http://schemas.microsoft.com/office/drawing/2014/main" id="{559BFE97-278A-D879-DB8B-2579F5793C50}"/>
              </a:ext>
            </a:extLst>
          </p:cNvPr>
          <p:cNvPicPr preferRelativeResize="0"/>
          <p:nvPr userDrawn="1"/>
        </p:nvPicPr>
        <p:blipFill rotWithShape="1">
          <a:blip r:embed="rId3">
            <a:alphaModFix/>
          </a:blip>
          <a:srcRect/>
          <a:stretch/>
        </p:blipFill>
        <p:spPr>
          <a:xfrm>
            <a:off x="417697" y="6104446"/>
            <a:ext cx="883071" cy="493204"/>
          </a:xfrm>
          <a:prstGeom prst="rect">
            <a:avLst/>
          </a:prstGeom>
          <a:noFill/>
          <a:ln>
            <a:noFill/>
          </a:ln>
        </p:spPr>
      </p:pic>
    </p:spTree>
    <p:extLst>
      <p:ext uri="{BB962C8B-B14F-4D97-AF65-F5344CB8AC3E}">
        <p14:creationId xmlns:p14="http://schemas.microsoft.com/office/powerpoint/2010/main" val="4289177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content + photo layout">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EC2A5B2-8A36-0AC1-1D03-CEE90AD06F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80" y="301486"/>
            <a:ext cx="5112628" cy="594360"/>
          </a:xfrm>
        </p:spPr>
        <p:txBody>
          <a:bodyPr/>
          <a:lstStyle>
            <a:lvl1pPr>
              <a:lnSpc>
                <a:spcPct val="100000"/>
              </a:lnSpc>
              <a:defRPr>
                <a:solidFill>
                  <a:schemeClr val="tx1"/>
                </a:solidFill>
              </a:defRPr>
            </a:lvl1pPr>
          </a:lstStyle>
          <a:p>
            <a:r>
              <a:rPr lang="en-US"/>
              <a:t>Click to edit Master title style</a:t>
            </a:r>
          </a:p>
        </p:txBody>
      </p:sp>
      <p:sp>
        <p:nvSpPr>
          <p:cNvPr id="9" name="Picture Placeholder 9"/>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bIns="0" anchor="ctr" anchorCtr="0"/>
          <a:lstStyle>
            <a:lvl1pPr marL="0" indent="0" algn="ctr">
              <a:buNone/>
              <a:defRPr lang="en-US" sz="1801" dirty="0">
                <a:solidFill>
                  <a:schemeClr val="tx1"/>
                </a:solidFill>
              </a:defRPr>
            </a:lvl1pPr>
          </a:lstStyle>
          <a:p>
            <a:pPr lvl="0"/>
            <a:r>
              <a:rPr lang="en-US" noProof="0"/>
              <a:t>Click icon to add picture</a:t>
            </a:r>
          </a:p>
        </p:txBody>
      </p:sp>
      <p:sp>
        <p:nvSpPr>
          <p:cNvPr id="10" name="Text Placeholder 20"/>
          <p:cNvSpPr>
            <a:spLocks noGrp="1"/>
          </p:cNvSpPr>
          <p:nvPr>
            <p:ph type="body" sz="quarter" idx="11"/>
          </p:nvPr>
        </p:nvSpPr>
        <p:spPr>
          <a:xfrm>
            <a:off x="411163" y="1714500"/>
            <a:ext cx="5112628" cy="3848100"/>
          </a:xfrm>
        </p:spPr>
        <p:txBody>
          <a:bodyPr/>
          <a:lstStyle>
            <a:lvl1pPr marL="0" indent="0">
              <a:spcBef>
                <a:spcPts val="1200"/>
              </a:spcBef>
              <a:spcAft>
                <a:spcPts val="600"/>
              </a:spcAft>
              <a:buNone/>
              <a:defRPr>
                <a:solidFill>
                  <a:schemeClr val="tx1"/>
                </a:solidFill>
              </a:defRPr>
            </a:lvl1pPr>
            <a:lvl2pPr marL="176213" indent="-176213">
              <a:spcBef>
                <a:spcPts val="1200"/>
              </a:spcBef>
              <a:spcAft>
                <a:spcPts val="900"/>
              </a:spcAft>
              <a:tabLst/>
              <a:defRPr>
                <a:solidFill>
                  <a:schemeClr val="tx1"/>
                </a:solidFill>
              </a:defRPr>
            </a:lvl2pPr>
            <a:lvl3pPr marL="522288" indent="-179388">
              <a:spcBef>
                <a:spcPts val="600"/>
              </a:spcBef>
              <a:tabLst/>
              <a:defRPr>
                <a:solidFill>
                  <a:schemeClr val="tx1"/>
                </a:solidFill>
              </a:defRPr>
            </a:lvl3pPr>
            <a:lvl4pPr marL="858838" indent="-169863">
              <a:spcBef>
                <a:spcPts val="1200"/>
              </a:spcBef>
              <a:tabLst/>
              <a:defRPr>
                <a:solidFill>
                  <a:schemeClr val="tx1"/>
                </a:solidFill>
              </a:defRPr>
            </a:lvl4pPr>
            <a:lvl5pPr marL="1203325" indent="-174625">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a:extLst>
              <a:ext uri="{FF2B5EF4-FFF2-40B4-BE49-F238E27FC236}">
                <a16:creationId xmlns:a16="http://schemas.microsoft.com/office/drawing/2014/main" id="{C1E1FDA4-1333-998E-A4B4-A4103DE480BB}"/>
              </a:ext>
            </a:extLst>
          </p:cNvPr>
          <p:cNvSpPr>
            <a:spLocks noGrp="1"/>
          </p:cNvSpPr>
          <p:nvPr>
            <p:ph type="sldNum" sz="quarter" idx="14"/>
          </p:nvPr>
        </p:nvSpPr>
        <p:spPr/>
        <p:txBody>
          <a:bodyPr/>
          <a:lstStyle>
            <a:lvl1pPr>
              <a:defRPr>
                <a:solidFill>
                  <a:schemeClr val="tx1"/>
                </a:solidFill>
              </a:defRPr>
            </a:lvl1pPr>
          </a:lstStyle>
          <a:p>
            <a:pPr>
              <a:defRPr/>
            </a:pPr>
            <a:r>
              <a:t>Page </a:t>
            </a:r>
            <a:fld id="{0BC38F83-64DB-4B81-B2F3-B4251A120DBD}" type="slidenum">
              <a:rPr smtClean="0"/>
              <a:pPr>
                <a:defRPr/>
              </a:pPr>
              <a:t>‹N°›</a:t>
            </a:fld>
            <a:endParaRPr/>
          </a:p>
        </p:txBody>
      </p:sp>
      <p:sp>
        <p:nvSpPr>
          <p:cNvPr id="6" name="TextBox 4">
            <a:extLst>
              <a:ext uri="{FF2B5EF4-FFF2-40B4-BE49-F238E27FC236}">
                <a16:creationId xmlns:a16="http://schemas.microsoft.com/office/drawing/2014/main" id="{9532C76D-1E48-4D52-5FFB-D10E9E979324}"/>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30693312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eadline or Quote with content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0B06E9-E89D-6EC4-9702-BA1199A38B6A}"/>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4" name="Picture 4">
            <a:extLst>
              <a:ext uri="{FF2B5EF4-FFF2-40B4-BE49-F238E27FC236}">
                <a16:creationId xmlns:a16="http://schemas.microsoft.com/office/drawing/2014/main" id="{A459A317-FFE3-6452-0869-417D14B4F1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5074921" cy="594360"/>
          </a:xfrm>
        </p:spPr>
        <p:txBody>
          <a:bodyPr/>
          <a:lstStyle>
            <a:lvl1pPr>
              <a:lnSpc>
                <a:spcPct val="100000"/>
              </a:lnSpc>
              <a:defRPr>
                <a:solidFill>
                  <a:schemeClr val="tx1"/>
                </a:solidFill>
              </a:defRPr>
            </a:lvl1pPr>
          </a:lstStyle>
          <a:p>
            <a:r>
              <a:rPr lang="en-US"/>
              <a:t>Click to edit Master title style</a:t>
            </a:r>
          </a:p>
        </p:txBody>
      </p:sp>
      <p:sp>
        <p:nvSpPr>
          <p:cNvPr id="6" name="Text Placeholder 5"/>
          <p:cNvSpPr>
            <a:spLocks noGrp="1"/>
          </p:cNvSpPr>
          <p:nvPr>
            <p:ph type="body" sz="quarter" idx="12"/>
          </p:nvPr>
        </p:nvSpPr>
        <p:spPr>
          <a:xfrm>
            <a:off x="411479" y="2324100"/>
            <a:ext cx="3048158" cy="761781"/>
          </a:xfrm>
        </p:spPr>
        <p:txBody>
          <a:bodyPr/>
          <a:lstStyle>
            <a:lvl1pPr marL="0" indent="0">
              <a:spcBef>
                <a:spcPts val="0"/>
              </a:spcBef>
              <a:buNone/>
              <a:defRPr sz="1600" b="0">
                <a:solidFill>
                  <a:schemeClr val="tx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a:p>
            <a:pPr lvl="1"/>
            <a:r>
              <a:rPr lang="en-US"/>
              <a:t>Second level</a:t>
            </a:r>
          </a:p>
        </p:txBody>
      </p:sp>
      <p:sp>
        <p:nvSpPr>
          <p:cNvPr id="10" name="Text Placeholder 20"/>
          <p:cNvSpPr>
            <a:spLocks noGrp="1"/>
          </p:cNvSpPr>
          <p:nvPr>
            <p:ph type="body" sz="quarter" idx="11"/>
          </p:nvPr>
        </p:nvSpPr>
        <p:spPr>
          <a:xfrm>
            <a:off x="6254749" y="499621"/>
            <a:ext cx="5074921" cy="5062979"/>
          </a:xfrm>
        </p:spPr>
        <p:txBody>
          <a:bodyPr/>
          <a:lstStyle>
            <a:lvl1pPr marL="0" indent="0">
              <a:spcBef>
                <a:spcPts val="1200"/>
              </a:spcBef>
              <a:spcAft>
                <a:spcPts val="600"/>
              </a:spcAft>
              <a:buNone/>
              <a:defRPr>
                <a:solidFill>
                  <a:schemeClr val="tx1"/>
                </a:solidFill>
              </a:defRPr>
            </a:lvl1pPr>
            <a:lvl2pPr marL="176213" indent="-176213">
              <a:spcBef>
                <a:spcPts val="1200"/>
              </a:spcBef>
              <a:spcAft>
                <a:spcPts val="900"/>
              </a:spcAft>
              <a:tabLst/>
              <a:defRPr>
                <a:solidFill>
                  <a:schemeClr val="tx1"/>
                </a:solidFill>
              </a:defRPr>
            </a:lvl2pPr>
            <a:lvl3pPr marL="522288" indent="-179388">
              <a:spcBef>
                <a:spcPts val="600"/>
              </a:spcBef>
              <a:tabLst/>
              <a:defRPr>
                <a:solidFill>
                  <a:schemeClr val="tx1"/>
                </a:solidFill>
              </a:defRPr>
            </a:lvl3pPr>
            <a:lvl4pPr marL="858838" indent="-169863">
              <a:spcBef>
                <a:spcPts val="1200"/>
              </a:spcBef>
              <a:tabLst/>
              <a:defRPr>
                <a:solidFill>
                  <a:schemeClr val="tx1"/>
                </a:solidFill>
              </a:defRPr>
            </a:lvl4pPr>
            <a:lvl5pPr marL="1203325" indent="-174625">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
            <a:extLst>
              <a:ext uri="{FF2B5EF4-FFF2-40B4-BE49-F238E27FC236}">
                <a16:creationId xmlns:a16="http://schemas.microsoft.com/office/drawing/2014/main" id="{A862825C-7320-8703-A085-B5DE9780653F}"/>
              </a:ext>
            </a:extLst>
          </p:cNvPr>
          <p:cNvSpPr>
            <a:spLocks noGrp="1"/>
          </p:cNvSpPr>
          <p:nvPr>
            <p:ph type="sldNum" sz="quarter" idx="13"/>
          </p:nvPr>
        </p:nvSpPr>
        <p:spPr/>
        <p:txBody>
          <a:bodyPr/>
          <a:lstStyle>
            <a:lvl1pPr>
              <a:defRPr/>
            </a:lvl1pPr>
          </a:lstStyle>
          <a:p>
            <a:pPr>
              <a:defRPr/>
            </a:pPr>
            <a:r>
              <a:t>Page </a:t>
            </a:r>
            <a:fld id="{41186C7D-7147-45BD-A698-8134C3771025}" type="slidenum">
              <a:rPr smtClean="0"/>
              <a:pPr>
                <a:defRPr/>
              </a:pPr>
              <a:t>‹N°›</a:t>
            </a:fld>
            <a:endParaRPr/>
          </a:p>
        </p:txBody>
      </p:sp>
      <p:sp>
        <p:nvSpPr>
          <p:cNvPr id="8" name="TextBox 7">
            <a:extLst>
              <a:ext uri="{FF2B5EF4-FFF2-40B4-BE49-F238E27FC236}">
                <a16:creationId xmlns:a16="http://schemas.microsoft.com/office/drawing/2014/main" id="{D7995C2A-68C3-F260-E632-B3688446FBEF}"/>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697777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eadline or Quote with visual  layout - NETWORKIN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D04BC3D-CAD3-8840-2AF7-37FFB418735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35075" t="11426" r="34706" b="6587"/>
          <a:stretch>
            <a:fillRect/>
          </a:stretch>
        </p:blipFill>
        <p:spPr bwMode="auto">
          <a:xfrm>
            <a:off x="7026275" y="39688"/>
            <a:ext cx="4130675"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5074921" cy="594360"/>
          </a:xfrm>
        </p:spPr>
        <p:txBody>
          <a:bodyPr/>
          <a:lstStyle>
            <a:lvl1pPr>
              <a:lnSpc>
                <a:spcPct val="100000"/>
              </a:lnSpc>
              <a:defRPr>
                <a:solidFill>
                  <a:schemeClr val="bg1"/>
                </a:solidFill>
              </a:defRPr>
            </a:lvl1pPr>
          </a:lstStyle>
          <a:p>
            <a:r>
              <a:rPr lang="en-US"/>
              <a:t>Click to edit Master title style</a:t>
            </a:r>
          </a:p>
        </p:txBody>
      </p:sp>
      <p:sp>
        <p:nvSpPr>
          <p:cNvPr id="6" name="Text Placeholder 5"/>
          <p:cNvSpPr>
            <a:spLocks noGrp="1"/>
          </p:cNvSpPr>
          <p:nvPr>
            <p:ph type="body" sz="quarter" idx="12"/>
          </p:nvPr>
        </p:nvSpPr>
        <p:spPr>
          <a:xfrm>
            <a:off x="411479" y="2324100"/>
            <a:ext cx="3048158" cy="761781"/>
          </a:xfrm>
        </p:spPr>
        <p:txBody>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a:p>
            <a:pPr lvl="1"/>
            <a:r>
              <a:rPr lang="en-US"/>
              <a:t>Second level</a:t>
            </a:r>
          </a:p>
        </p:txBody>
      </p:sp>
      <p:sp>
        <p:nvSpPr>
          <p:cNvPr id="4" name="Slide Number Placeholder 2">
            <a:extLst>
              <a:ext uri="{FF2B5EF4-FFF2-40B4-BE49-F238E27FC236}">
                <a16:creationId xmlns:a16="http://schemas.microsoft.com/office/drawing/2014/main" id="{3D1B8319-2D66-CFF9-2D8F-79EFB836EB9C}"/>
              </a:ext>
            </a:extLst>
          </p:cNvPr>
          <p:cNvSpPr>
            <a:spLocks noGrp="1"/>
          </p:cNvSpPr>
          <p:nvPr>
            <p:ph type="sldNum" sz="quarter" idx="13"/>
          </p:nvPr>
        </p:nvSpPr>
        <p:spPr/>
        <p:txBody>
          <a:bodyPr/>
          <a:lstStyle>
            <a:lvl1pPr>
              <a:defRPr/>
            </a:lvl1pPr>
          </a:lstStyle>
          <a:p>
            <a:pPr>
              <a:defRPr/>
            </a:pPr>
            <a:r>
              <a:t>Page </a:t>
            </a:r>
            <a:fld id="{ECF3B30C-3C25-4ED2-81D4-BC01947B4ECA}" type="slidenum">
              <a:rPr smtClean="0"/>
              <a:pPr>
                <a:defRPr/>
              </a:pPr>
              <a:t>‹N°›</a:t>
            </a:fld>
            <a:endParaRPr/>
          </a:p>
        </p:txBody>
      </p:sp>
    </p:spTree>
    <p:extLst>
      <p:ext uri="{BB962C8B-B14F-4D97-AF65-F5344CB8AC3E}">
        <p14:creationId xmlns:p14="http://schemas.microsoft.com/office/powerpoint/2010/main" val="14355851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5_Cover Style 1">
    <p:spTree>
      <p:nvGrpSpPr>
        <p:cNvPr id="1" name=""/>
        <p:cNvGrpSpPr/>
        <p:nvPr/>
      </p:nvGrpSpPr>
      <p:grpSpPr>
        <a:xfrm>
          <a:off x="0" y="0"/>
          <a:ext cx="0" cy="0"/>
          <a:chOff x="0" y="0"/>
          <a:chExt cx="0" cy="0"/>
        </a:xfrm>
      </p:grpSpPr>
      <p:pic>
        <p:nvPicPr>
          <p:cNvPr id="5" name="Google Shape;12;p2" title="Sage - Endframe - Internal Presentation 16x9 - CBI - 08-05-25(EDIT).jpg">
            <a:extLst>
              <a:ext uri="{FF2B5EF4-FFF2-40B4-BE49-F238E27FC236}">
                <a16:creationId xmlns:a16="http://schemas.microsoft.com/office/drawing/2014/main" id="{A2322FEC-52EA-B3C8-B6FD-4919158DA403}"/>
              </a:ext>
            </a:extLst>
          </p:cNvPr>
          <p:cNvPicPr preferRelativeResize="0"/>
          <p:nvPr userDrawn="1"/>
        </p:nvPicPr>
        <p:blipFill>
          <a:blip r:embed="rId2">
            <a:alphaModFix/>
          </a:blip>
          <a:stretch>
            <a:fillRect/>
          </a:stretch>
        </p:blipFill>
        <p:spPr>
          <a:xfrm>
            <a:off x="0" y="0"/>
            <a:ext cx="12192000" cy="6858000"/>
          </a:xfrm>
          <a:prstGeom prst="rect">
            <a:avLst/>
          </a:prstGeom>
          <a:noFill/>
          <a:ln>
            <a:noFill/>
          </a:ln>
        </p:spPr>
      </p:pic>
      <p:sp>
        <p:nvSpPr>
          <p:cNvPr id="2" name="Title 1"/>
          <p:cNvSpPr>
            <a:spLocks noGrp="1"/>
          </p:cNvSpPr>
          <p:nvPr>
            <p:ph type="ctrTitle" hasCustomPrompt="1"/>
          </p:nvPr>
        </p:nvSpPr>
        <p:spPr>
          <a:xfrm>
            <a:off x="420624" y="309832"/>
            <a:ext cx="5522976" cy="594360"/>
          </a:xfrm>
        </p:spPr>
        <p:txBody>
          <a:bodyPr>
            <a:noAutofit/>
          </a:bodyPr>
          <a:lstStyle>
            <a:lvl1pPr algn="l">
              <a:defRPr sz="4000"/>
            </a:lvl1pPr>
          </a:lstStyle>
          <a:p>
            <a:r>
              <a:rPr lang="en-US"/>
              <a:t>COVER SLIDE STYLE CLICK TO EDIT </a:t>
            </a:r>
          </a:p>
        </p:txBody>
      </p:sp>
      <p:pic>
        <p:nvPicPr>
          <p:cNvPr id="3" name="Picture 2">
            <a:extLst>
              <a:ext uri="{FF2B5EF4-FFF2-40B4-BE49-F238E27FC236}">
                <a16:creationId xmlns:a16="http://schemas.microsoft.com/office/drawing/2014/main" id="{6B672A06-6943-5DFA-5284-AB3D90F5494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7">
            <a:extLst>
              <a:ext uri="{FF2B5EF4-FFF2-40B4-BE49-F238E27FC236}">
                <a16:creationId xmlns:a16="http://schemas.microsoft.com/office/drawing/2014/main" id="{CEF7EFA5-9118-0263-89A1-9C2151C1B358}"/>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24512045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6_Cover Style 1">
    <p:spTree>
      <p:nvGrpSpPr>
        <p:cNvPr id="1" name=""/>
        <p:cNvGrpSpPr/>
        <p:nvPr/>
      </p:nvGrpSpPr>
      <p:grpSpPr>
        <a:xfrm>
          <a:off x="0" y="0"/>
          <a:ext cx="0" cy="0"/>
          <a:chOff x="0" y="0"/>
          <a:chExt cx="0" cy="0"/>
        </a:xfrm>
      </p:grpSpPr>
      <p:pic>
        <p:nvPicPr>
          <p:cNvPr id="3" name="Google Shape;26;p4" title="Sage-Glow-Presentation-16_9-Up-4K.png">
            <a:extLst>
              <a:ext uri="{FF2B5EF4-FFF2-40B4-BE49-F238E27FC236}">
                <a16:creationId xmlns:a16="http://schemas.microsoft.com/office/drawing/2014/main" id="{1D35C0BB-1BB1-981A-093D-58F573D53717}"/>
              </a:ext>
            </a:extLst>
          </p:cNvPr>
          <p:cNvPicPr preferRelativeResize="0"/>
          <p:nvPr userDrawn="1"/>
        </p:nvPicPr>
        <p:blipFill rotWithShape="1">
          <a:blip r:embed="rId2">
            <a:alphaModFix/>
          </a:blip>
          <a:srcRect t="21876" b="21870"/>
          <a:stretch/>
        </p:blipFill>
        <p:spPr>
          <a:xfrm>
            <a:off x="0" y="0"/>
            <a:ext cx="12192000" cy="6858000"/>
          </a:xfrm>
          <a:prstGeom prst="rect">
            <a:avLst/>
          </a:prstGeom>
          <a:noFill/>
          <a:ln>
            <a:noFill/>
          </a:ln>
        </p:spPr>
      </p:pic>
      <p:sp>
        <p:nvSpPr>
          <p:cNvPr id="2" name="Title 1"/>
          <p:cNvSpPr>
            <a:spLocks noGrp="1"/>
          </p:cNvSpPr>
          <p:nvPr>
            <p:ph type="ctrTitle" hasCustomPrompt="1"/>
          </p:nvPr>
        </p:nvSpPr>
        <p:spPr>
          <a:xfrm>
            <a:off x="420624" y="309832"/>
            <a:ext cx="5522976" cy="594360"/>
          </a:xfrm>
        </p:spPr>
        <p:txBody>
          <a:bodyPr>
            <a:noAutofit/>
          </a:bodyPr>
          <a:lstStyle>
            <a:lvl1pPr algn="l">
              <a:defRPr sz="4000"/>
            </a:lvl1pPr>
          </a:lstStyle>
          <a:p>
            <a:r>
              <a:rPr lang="en-US"/>
              <a:t>COVER SLIDE STYLE CLICK TO EDIT </a:t>
            </a:r>
          </a:p>
        </p:txBody>
      </p:sp>
      <p:pic>
        <p:nvPicPr>
          <p:cNvPr id="5" name="Picture 4">
            <a:extLst>
              <a:ext uri="{FF2B5EF4-FFF2-40B4-BE49-F238E27FC236}">
                <a16:creationId xmlns:a16="http://schemas.microsoft.com/office/drawing/2014/main" id="{DEDEE569-989F-370F-0A43-2B6C8949AE1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3629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7_Cover Style 1">
    <p:spTree>
      <p:nvGrpSpPr>
        <p:cNvPr id="1" name=""/>
        <p:cNvGrpSpPr/>
        <p:nvPr/>
      </p:nvGrpSpPr>
      <p:grpSpPr>
        <a:xfrm>
          <a:off x="0" y="0"/>
          <a:ext cx="0" cy="0"/>
          <a:chOff x="0" y="0"/>
          <a:chExt cx="0" cy="0"/>
        </a:xfrm>
      </p:grpSpPr>
      <p:pic>
        <p:nvPicPr>
          <p:cNvPr id="8" name="Google Shape;26;p4" title="Sage-Glow-Presentation-16_9-Up-4K.png">
            <a:extLst>
              <a:ext uri="{FF2B5EF4-FFF2-40B4-BE49-F238E27FC236}">
                <a16:creationId xmlns:a16="http://schemas.microsoft.com/office/drawing/2014/main" id="{9C5844CE-9EE2-B5DB-3FB5-2A214D8414D6}"/>
              </a:ext>
            </a:extLst>
          </p:cNvPr>
          <p:cNvPicPr preferRelativeResize="0"/>
          <p:nvPr userDrawn="1"/>
        </p:nvPicPr>
        <p:blipFill rotWithShape="1">
          <a:blip r:embed="rId2">
            <a:alphaModFix/>
          </a:blip>
          <a:srcRect t="21876" b="21870"/>
          <a:stretch/>
        </p:blipFill>
        <p:spPr>
          <a:xfrm>
            <a:off x="0" y="0"/>
            <a:ext cx="12192000" cy="6858000"/>
          </a:xfrm>
          <a:prstGeom prst="rect">
            <a:avLst/>
          </a:prstGeom>
          <a:noFill/>
          <a:ln>
            <a:noFill/>
          </a:ln>
        </p:spPr>
      </p:pic>
      <p:pic>
        <p:nvPicPr>
          <p:cNvPr id="2" name="Picture 1">
            <a:extLst>
              <a:ext uri="{FF2B5EF4-FFF2-40B4-BE49-F238E27FC236}">
                <a16:creationId xmlns:a16="http://schemas.microsoft.com/office/drawing/2014/main" id="{11F84D4C-6367-2672-AA65-26FE112945C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203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8_Cover Style 1">
    <p:spTree>
      <p:nvGrpSpPr>
        <p:cNvPr id="1" name=""/>
        <p:cNvGrpSpPr/>
        <p:nvPr/>
      </p:nvGrpSpPr>
      <p:grpSpPr>
        <a:xfrm>
          <a:off x="0" y="0"/>
          <a:ext cx="0" cy="0"/>
          <a:chOff x="0" y="0"/>
          <a:chExt cx="0" cy="0"/>
        </a:xfrm>
      </p:grpSpPr>
      <p:pic>
        <p:nvPicPr>
          <p:cNvPr id="4" name="Google Shape;32;p5" title="Sage-Glow-Presentation-Low-16_9-Up-4K.png">
            <a:extLst>
              <a:ext uri="{FF2B5EF4-FFF2-40B4-BE49-F238E27FC236}">
                <a16:creationId xmlns:a16="http://schemas.microsoft.com/office/drawing/2014/main" id="{25A641B3-7DC2-9FB1-2231-9E922FFFBAA7}"/>
              </a:ext>
            </a:extLst>
          </p:cNvPr>
          <p:cNvPicPr preferRelativeResize="0"/>
          <p:nvPr userDrawn="1"/>
        </p:nvPicPr>
        <p:blipFill rotWithShape="1">
          <a:blip r:embed="rId2">
            <a:alphaModFix/>
          </a:blip>
          <a:srcRect t="50196" b="-6446"/>
          <a:stretch/>
        </p:blipFill>
        <p:spPr>
          <a:xfrm>
            <a:off x="0" y="0"/>
            <a:ext cx="12192002" cy="6858000"/>
          </a:xfrm>
          <a:prstGeom prst="rect">
            <a:avLst/>
          </a:prstGeom>
          <a:noFill/>
          <a:ln>
            <a:noFill/>
          </a:ln>
        </p:spPr>
      </p:pic>
      <p:pic>
        <p:nvPicPr>
          <p:cNvPr id="2" name="Picture 1">
            <a:extLst>
              <a:ext uri="{FF2B5EF4-FFF2-40B4-BE49-F238E27FC236}">
                <a16:creationId xmlns:a16="http://schemas.microsoft.com/office/drawing/2014/main" id="{1708BAD5-90E5-D63C-8AEC-662070A7A48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9199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arge quote with content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7FB0E6-B41E-FA64-EF98-EF86A9DC560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4" name="Picture 4">
            <a:extLst>
              <a:ext uri="{FF2B5EF4-FFF2-40B4-BE49-F238E27FC236}">
                <a16:creationId xmlns:a16="http://schemas.microsoft.com/office/drawing/2014/main" id="{20320043-BF81-1182-E8FA-690AC3025F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7551421" cy="594360"/>
          </a:xfrm>
        </p:spPr>
        <p:txBody>
          <a:bodyPr/>
          <a:lstStyle>
            <a:lvl1pPr>
              <a:lnSpc>
                <a:spcPct val="100000"/>
              </a:lnSpc>
              <a:defRPr sz="6600">
                <a:solidFill>
                  <a:schemeClr val="tx1"/>
                </a:solidFill>
              </a:defRPr>
            </a:lvl1pPr>
          </a:lstStyle>
          <a:p>
            <a:r>
              <a:rPr lang="en-US"/>
              <a:t>Click to edit Master title style</a:t>
            </a:r>
          </a:p>
        </p:txBody>
      </p:sp>
      <p:sp>
        <p:nvSpPr>
          <p:cNvPr id="6" name="Text Placeholder 5"/>
          <p:cNvSpPr>
            <a:spLocks noGrp="1"/>
          </p:cNvSpPr>
          <p:nvPr>
            <p:ph type="body" sz="quarter" idx="12"/>
          </p:nvPr>
        </p:nvSpPr>
        <p:spPr>
          <a:xfrm>
            <a:off x="411479" y="3534508"/>
            <a:ext cx="3048158" cy="761781"/>
          </a:xfrm>
        </p:spPr>
        <p:txBody>
          <a:bodyPr/>
          <a:lstStyle>
            <a:lvl1pPr marL="0" indent="0">
              <a:spcBef>
                <a:spcPts val="0"/>
              </a:spcBef>
              <a:buNone/>
              <a:defRPr sz="1600" b="0">
                <a:solidFill>
                  <a:schemeClr val="tx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3"/>
          </p:nvPr>
        </p:nvSpPr>
        <p:spPr>
          <a:xfrm>
            <a:off x="9105900" y="499867"/>
            <a:ext cx="2667000" cy="5062733"/>
          </a:xfrm>
        </p:spPr>
        <p:txBody>
          <a:bodyPr/>
          <a:lstStyle>
            <a:lvl1pPr marL="0" indent="0">
              <a:buNone/>
              <a:defRPr lang="en-US" sz="2001" b="0" i="0" kern="1200" dirty="0" smtClean="0">
                <a:solidFill>
                  <a:schemeClr val="tx1"/>
                </a:solidFill>
                <a:latin typeface="Sage Text" panose="02010503040201060103" pitchFamily="2" charset="77"/>
                <a:ea typeface="+mn-ea"/>
                <a:cs typeface="+mn-cs"/>
              </a:defRPr>
            </a:lvl1pPr>
            <a:lvl2pPr marL="342900" indent="-342900">
              <a:defRPr lang="en-US" sz="2001" b="0" i="0" kern="1200" dirty="0" smtClean="0">
                <a:solidFill>
                  <a:schemeClr val="tx1"/>
                </a:solidFill>
                <a:latin typeface="Sage Text" panose="02010503040201060103" pitchFamily="2" charset="77"/>
                <a:ea typeface="+mn-ea"/>
                <a:cs typeface="+mn-cs"/>
              </a:defRPr>
            </a:lvl2pPr>
            <a:lvl3pPr marL="685800" indent="-342900">
              <a:defRPr lang="en-US" sz="1801" b="0" i="0" kern="1200" dirty="0" smtClean="0">
                <a:solidFill>
                  <a:schemeClr val="tx1"/>
                </a:solidFill>
                <a:latin typeface="Sage Text" panose="02010503040201060103" pitchFamily="2" charset="77"/>
                <a:ea typeface="+mn-ea"/>
                <a:cs typeface="+mn-cs"/>
              </a:defRPr>
            </a:lvl3pPr>
            <a:lvl4pPr marL="974725" indent="-285750">
              <a:defRPr lang="en-US" sz="1600" b="0" i="0" kern="1200" dirty="0" smtClean="0">
                <a:solidFill>
                  <a:schemeClr val="tx1"/>
                </a:solidFill>
                <a:latin typeface="Sage Text" panose="02010503040201060103" pitchFamily="2" charset="77"/>
                <a:ea typeface="+mn-ea"/>
                <a:cs typeface="+mn-cs"/>
              </a:defRPr>
            </a:lvl4pPr>
            <a:lvl5pPr marL="1314450" indent="-285750">
              <a:defRPr lang="en-US" sz="1400" b="0" i="0" kern="1200" dirty="0">
                <a:solidFill>
                  <a:schemeClr val="tx1"/>
                </a:solidFill>
                <a:latin typeface="Sage Text" panose="02010503040201060103" pitchFamily="2" charset="77"/>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2">
            <a:extLst>
              <a:ext uri="{FF2B5EF4-FFF2-40B4-BE49-F238E27FC236}">
                <a16:creationId xmlns:a16="http://schemas.microsoft.com/office/drawing/2014/main" id="{D6C434DA-7C91-B5CF-8B78-840671A46D4C}"/>
              </a:ext>
            </a:extLst>
          </p:cNvPr>
          <p:cNvSpPr>
            <a:spLocks noGrp="1"/>
          </p:cNvSpPr>
          <p:nvPr>
            <p:ph type="sldNum" sz="quarter" idx="14"/>
          </p:nvPr>
        </p:nvSpPr>
        <p:spPr/>
        <p:txBody>
          <a:bodyPr/>
          <a:lstStyle>
            <a:lvl1pPr>
              <a:defRPr/>
            </a:lvl1pPr>
          </a:lstStyle>
          <a:p>
            <a:pPr>
              <a:defRPr/>
            </a:pPr>
            <a:r>
              <a:t>Page </a:t>
            </a:r>
            <a:fld id="{7AF7E438-F749-40AA-A46D-B796BAEB7518}" type="slidenum">
              <a:rPr smtClean="0"/>
              <a:pPr>
                <a:defRPr/>
              </a:pPr>
              <a:t>‹N°›</a:t>
            </a:fld>
            <a:endParaRPr/>
          </a:p>
        </p:txBody>
      </p:sp>
      <p:sp>
        <p:nvSpPr>
          <p:cNvPr id="9" name="TextBox 7">
            <a:extLst>
              <a:ext uri="{FF2B5EF4-FFF2-40B4-BE49-F238E27FC236}">
                <a16:creationId xmlns:a16="http://schemas.microsoft.com/office/drawing/2014/main" id="{D865A89F-D643-B8C6-D1ED-1C63FF9E4BDE}"/>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1133625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Large quote + 2 photos (black) layout">
    <p:spTree>
      <p:nvGrpSpPr>
        <p:cNvPr id="1" name=""/>
        <p:cNvGrpSpPr/>
        <p:nvPr/>
      </p:nvGrpSpPr>
      <p:grpSpPr>
        <a:xfrm>
          <a:off x="0" y="0"/>
          <a:ext cx="0" cy="0"/>
          <a:chOff x="0" y="0"/>
          <a:chExt cx="0" cy="0"/>
        </a:xfrm>
      </p:grpSpPr>
      <p:sp>
        <p:nvSpPr>
          <p:cNvPr id="2" name="Title 1"/>
          <p:cNvSpPr>
            <a:spLocks noGrp="1"/>
          </p:cNvSpPr>
          <p:nvPr>
            <p:ph type="title"/>
          </p:nvPr>
        </p:nvSpPr>
        <p:spPr>
          <a:xfrm>
            <a:off x="411479" y="301486"/>
            <a:ext cx="7551421" cy="594360"/>
          </a:xfrm>
        </p:spPr>
        <p:txBody>
          <a:bodyPr/>
          <a:lstStyle>
            <a:lvl1pPr>
              <a:lnSpc>
                <a:spcPct val="100000"/>
              </a:lnSpc>
              <a:defRPr sz="6600">
                <a:solidFill>
                  <a:schemeClr val="bg1"/>
                </a:solidFill>
              </a:defRPr>
            </a:lvl1pPr>
          </a:lstStyle>
          <a:p>
            <a:r>
              <a:rPr lang="en-US"/>
              <a:t>Click to edit Master title style</a:t>
            </a:r>
          </a:p>
        </p:txBody>
      </p:sp>
      <p:sp>
        <p:nvSpPr>
          <p:cNvPr id="6" name="Text Placeholder 5"/>
          <p:cNvSpPr>
            <a:spLocks noGrp="1"/>
          </p:cNvSpPr>
          <p:nvPr>
            <p:ph type="body" sz="quarter" idx="12"/>
          </p:nvPr>
        </p:nvSpPr>
        <p:spPr>
          <a:xfrm>
            <a:off x="411479" y="3534508"/>
            <a:ext cx="3048158" cy="761781"/>
          </a:xfrm>
        </p:spPr>
        <p:txBody>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a:p>
            <a:pPr lvl="1"/>
            <a:r>
              <a:rPr lang="en-US"/>
              <a:t>Second level</a:t>
            </a:r>
          </a:p>
        </p:txBody>
      </p:sp>
      <p:sp>
        <p:nvSpPr>
          <p:cNvPr id="9" name="Picture Placeholder 9"/>
          <p:cNvSpPr>
            <a:spLocks noGrp="1"/>
          </p:cNvSpPr>
          <p:nvPr>
            <p:ph type="pic" sz="quarter" idx="14"/>
          </p:nvPr>
        </p:nvSpPr>
        <p:spPr>
          <a:xfrm>
            <a:off x="9104193" y="384175"/>
            <a:ext cx="2668705" cy="338917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10" name="Picture Placeholder 9"/>
          <p:cNvSpPr>
            <a:spLocks noGrp="1"/>
          </p:cNvSpPr>
          <p:nvPr>
            <p:ph type="pic" sz="quarter" idx="15"/>
          </p:nvPr>
        </p:nvSpPr>
        <p:spPr>
          <a:xfrm>
            <a:off x="9104193" y="3938286"/>
            <a:ext cx="2668705" cy="2273601"/>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3" name="Slide Number Placeholder 2">
            <a:extLst>
              <a:ext uri="{FF2B5EF4-FFF2-40B4-BE49-F238E27FC236}">
                <a16:creationId xmlns:a16="http://schemas.microsoft.com/office/drawing/2014/main" id="{456B7E8D-3E18-C299-263C-4E6F1D7AD0A4}"/>
              </a:ext>
            </a:extLst>
          </p:cNvPr>
          <p:cNvSpPr>
            <a:spLocks noGrp="1"/>
          </p:cNvSpPr>
          <p:nvPr>
            <p:ph type="sldNum" sz="quarter" idx="16"/>
          </p:nvPr>
        </p:nvSpPr>
        <p:spPr/>
        <p:txBody>
          <a:bodyPr/>
          <a:lstStyle>
            <a:lvl1pPr>
              <a:defRPr/>
            </a:lvl1pPr>
          </a:lstStyle>
          <a:p>
            <a:pPr>
              <a:defRPr/>
            </a:pPr>
            <a:r>
              <a:t>Page </a:t>
            </a:r>
            <a:fld id="{88351E8A-5F54-4191-A497-B23C86E6A9BA}" type="slidenum">
              <a:rPr smtClean="0"/>
              <a:pPr>
                <a:defRPr/>
              </a:pPr>
              <a:t>‹N°›</a:t>
            </a:fld>
            <a:endParaRPr/>
          </a:p>
        </p:txBody>
      </p:sp>
    </p:spTree>
    <p:extLst>
      <p:ext uri="{BB962C8B-B14F-4D97-AF65-F5344CB8AC3E}">
        <p14:creationId xmlns:p14="http://schemas.microsoft.com/office/powerpoint/2010/main" val="424198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Large quote + 2 photos (white) layout">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1917306D-7EFB-6E96-2E0D-9CFBAF058A4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4">
            <a:extLst>
              <a:ext uri="{FF2B5EF4-FFF2-40B4-BE49-F238E27FC236}">
                <a16:creationId xmlns:a16="http://schemas.microsoft.com/office/drawing/2014/main" id="{9F5296E7-0C98-BB60-E819-EEADA6F1EF1F}"/>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2024 The Sage Group plc, or its licensors. All rights reserved.</a:t>
            </a:r>
          </a:p>
        </p:txBody>
      </p:sp>
      <p:sp>
        <p:nvSpPr>
          <p:cNvPr id="2" name="Title 1"/>
          <p:cNvSpPr>
            <a:spLocks noGrp="1"/>
          </p:cNvSpPr>
          <p:nvPr>
            <p:ph type="title"/>
          </p:nvPr>
        </p:nvSpPr>
        <p:spPr>
          <a:xfrm>
            <a:off x="411479" y="301486"/>
            <a:ext cx="7551421" cy="594360"/>
          </a:xfrm>
        </p:spPr>
        <p:txBody>
          <a:bodyPr/>
          <a:lstStyle>
            <a:lvl1pPr>
              <a:lnSpc>
                <a:spcPct val="100000"/>
              </a:lnSpc>
              <a:defRPr sz="6600">
                <a:solidFill>
                  <a:schemeClr val="tx1"/>
                </a:solidFill>
              </a:defRPr>
            </a:lvl1pPr>
          </a:lstStyle>
          <a:p>
            <a:r>
              <a:rPr lang="en-US"/>
              <a:t>Click to edit Master title style</a:t>
            </a:r>
          </a:p>
        </p:txBody>
      </p:sp>
      <p:sp>
        <p:nvSpPr>
          <p:cNvPr id="6" name="Text Placeholder 5"/>
          <p:cNvSpPr>
            <a:spLocks noGrp="1"/>
          </p:cNvSpPr>
          <p:nvPr>
            <p:ph type="body" sz="quarter" idx="12"/>
          </p:nvPr>
        </p:nvSpPr>
        <p:spPr>
          <a:xfrm>
            <a:off x="411479" y="3527977"/>
            <a:ext cx="3048158" cy="761781"/>
          </a:xfrm>
        </p:spPr>
        <p:txBody>
          <a:bodyPr/>
          <a:lstStyle>
            <a:lvl1pPr marL="0" indent="0">
              <a:spcBef>
                <a:spcPts val="0"/>
              </a:spcBef>
              <a:buNone/>
              <a:defRPr sz="1600" b="0">
                <a:solidFill>
                  <a:schemeClr val="tx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a:p>
            <a:pPr lvl="1"/>
            <a:r>
              <a:rPr lang="en-US"/>
              <a:t>Second level</a:t>
            </a:r>
          </a:p>
        </p:txBody>
      </p:sp>
      <p:sp>
        <p:nvSpPr>
          <p:cNvPr id="9" name="Picture Placeholder 9"/>
          <p:cNvSpPr>
            <a:spLocks noGrp="1"/>
          </p:cNvSpPr>
          <p:nvPr>
            <p:ph type="pic" sz="quarter" idx="14"/>
          </p:nvPr>
        </p:nvSpPr>
        <p:spPr>
          <a:xfrm>
            <a:off x="9104193" y="384175"/>
            <a:ext cx="2668705" cy="338917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10" name="Picture Placeholder 9"/>
          <p:cNvSpPr>
            <a:spLocks noGrp="1"/>
          </p:cNvSpPr>
          <p:nvPr>
            <p:ph type="pic" sz="quarter" idx="15"/>
          </p:nvPr>
        </p:nvSpPr>
        <p:spPr>
          <a:xfrm>
            <a:off x="9104193" y="3938286"/>
            <a:ext cx="2668705" cy="2273601"/>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6AE3F125-BE88-92F1-BE98-A4ADCF1193CC}"/>
              </a:ext>
            </a:extLst>
          </p:cNvPr>
          <p:cNvSpPr>
            <a:spLocks noGrp="1"/>
          </p:cNvSpPr>
          <p:nvPr>
            <p:ph type="sldNum" sz="quarter" idx="16"/>
          </p:nvPr>
        </p:nvSpPr>
        <p:spPr/>
        <p:txBody>
          <a:bodyPr/>
          <a:lstStyle>
            <a:lvl1pPr>
              <a:defRPr>
                <a:solidFill>
                  <a:schemeClr val="tx1"/>
                </a:solidFill>
              </a:defRPr>
            </a:lvl1pPr>
          </a:lstStyle>
          <a:p>
            <a:pPr>
              <a:defRPr/>
            </a:pPr>
            <a:r>
              <a:t>Page </a:t>
            </a:r>
            <a:fld id="{A4A1B00D-EA7E-4505-9898-7B951D866111}" type="slidenum">
              <a:rPr smtClean="0"/>
              <a:pPr>
                <a:defRPr/>
              </a:pPr>
              <a:t>‹N°›</a:t>
            </a:fld>
            <a:endParaRPr/>
          </a:p>
        </p:txBody>
      </p:sp>
    </p:spTree>
    <p:extLst>
      <p:ext uri="{BB962C8B-B14F-4D97-AF65-F5344CB8AC3E}">
        <p14:creationId xmlns:p14="http://schemas.microsoft.com/office/powerpoint/2010/main" val="2459847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HPF_Cover Style 2">
    <p:spTree>
      <p:nvGrpSpPr>
        <p:cNvPr id="1" name=""/>
        <p:cNvGrpSpPr/>
        <p:nvPr/>
      </p:nvGrpSpPr>
      <p:grpSpPr>
        <a:xfrm>
          <a:off x="0" y="0"/>
          <a:ext cx="0" cy="0"/>
          <a:chOff x="0" y="0"/>
          <a:chExt cx="0" cy="0"/>
        </a:xfrm>
      </p:grpSpPr>
      <p:pic>
        <p:nvPicPr>
          <p:cNvPr id="5" name="Google Shape;12;p2" title="Sage - Endframe - Internal Presentation 16x9 - CBI - 08-05-25(EDIT).jpg">
            <a:extLst>
              <a:ext uri="{FF2B5EF4-FFF2-40B4-BE49-F238E27FC236}">
                <a16:creationId xmlns:a16="http://schemas.microsoft.com/office/drawing/2014/main" id="{A2322FEC-52EA-B3C8-B6FD-4919158DA403}"/>
              </a:ext>
            </a:extLst>
          </p:cNvPr>
          <p:cNvPicPr preferRelativeResize="0"/>
          <p:nvPr userDrawn="1"/>
        </p:nvPicPr>
        <p:blipFill>
          <a:blip r:embed="rId2">
            <a:alphaModFix/>
          </a:blip>
          <a:stretch>
            <a:fillRect/>
          </a:stretch>
        </p:blipFill>
        <p:spPr>
          <a:xfrm>
            <a:off x="0" y="0"/>
            <a:ext cx="12192000" cy="6858000"/>
          </a:xfrm>
          <a:prstGeom prst="rect">
            <a:avLst/>
          </a:prstGeom>
          <a:noFill/>
          <a:ln>
            <a:noFill/>
          </a:ln>
        </p:spPr>
      </p:pic>
      <p:sp>
        <p:nvSpPr>
          <p:cNvPr id="2" name="Title 1"/>
          <p:cNvSpPr>
            <a:spLocks noGrp="1"/>
          </p:cNvSpPr>
          <p:nvPr>
            <p:ph type="ctrTitle" hasCustomPrompt="1"/>
          </p:nvPr>
        </p:nvSpPr>
        <p:spPr>
          <a:xfrm>
            <a:off x="420624" y="309832"/>
            <a:ext cx="5522976" cy="594360"/>
          </a:xfrm>
        </p:spPr>
        <p:txBody>
          <a:bodyPr>
            <a:noAutofit/>
          </a:bodyPr>
          <a:lstStyle>
            <a:lvl1pPr algn="l">
              <a:defRPr sz="4000"/>
            </a:lvl1pPr>
          </a:lstStyle>
          <a:p>
            <a:r>
              <a:rPr lang="en-US"/>
              <a:t>COVER STYLE SLIDE CLICK TO EDIT </a:t>
            </a:r>
          </a:p>
        </p:txBody>
      </p:sp>
      <p:sp>
        <p:nvSpPr>
          <p:cNvPr id="3" name="Subtitle 2"/>
          <p:cNvSpPr>
            <a:spLocks noGrp="1"/>
          </p:cNvSpPr>
          <p:nvPr>
            <p:ph type="subTitle" idx="1"/>
          </p:nvPr>
        </p:nvSpPr>
        <p:spPr>
          <a:xfrm>
            <a:off x="420623" y="2258568"/>
            <a:ext cx="3829159" cy="997588"/>
          </a:xfrm>
        </p:spPr>
        <p:txBody>
          <a:bodyPr bIns="0"/>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9">
            <a:extLst>
              <a:ext uri="{FF2B5EF4-FFF2-40B4-BE49-F238E27FC236}">
                <a16:creationId xmlns:a16="http://schemas.microsoft.com/office/drawing/2014/main" id="{83BC0B50-357C-2B46-2CA6-456E42AB8E90}"/>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bIns="0" anchor="ctr" anchorCtr="0"/>
          <a:lstStyle>
            <a:lvl1pPr marL="0" indent="0" algn="ctr">
              <a:buNone/>
              <a:defRPr lang="en-US" sz="1801" dirty="0">
                <a:solidFill>
                  <a:schemeClr val="tx1"/>
                </a:solidFill>
              </a:defRPr>
            </a:lvl1pPr>
          </a:lstStyle>
          <a:p>
            <a:pPr lvl="0"/>
            <a:r>
              <a:rPr lang="en-US" noProof="0"/>
              <a:t>Click icon to add picture</a:t>
            </a:r>
          </a:p>
        </p:txBody>
      </p:sp>
      <p:pic>
        <p:nvPicPr>
          <p:cNvPr id="11" name="Google Shape;57;p7">
            <a:extLst>
              <a:ext uri="{FF2B5EF4-FFF2-40B4-BE49-F238E27FC236}">
                <a16:creationId xmlns:a16="http://schemas.microsoft.com/office/drawing/2014/main" id="{F9755B40-5CD5-FCA7-3860-0C0D6C11AE88}"/>
              </a:ext>
            </a:extLst>
          </p:cNvPr>
          <p:cNvPicPr preferRelativeResize="0"/>
          <p:nvPr userDrawn="1"/>
        </p:nvPicPr>
        <p:blipFill rotWithShape="1">
          <a:blip r:embed="rId3">
            <a:alphaModFix/>
          </a:blip>
          <a:srcRect/>
          <a:stretch/>
        </p:blipFill>
        <p:spPr>
          <a:xfrm>
            <a:off x="417697" y="6104446"/>
            <a:ext cx="883071" cy="493204"/>
          </a:xfrm>
          <a:prstGeom prst="rect">
            <a:avLst/>
          </a:prstGeom>
          <a:noFill/>
          <a:ln>
            <a:noFill/>
          </a:ln>
        </p:spPr>
      </p:pic>
    </p:spTree>
    <p:extLst>
      <p:ext uri="{BB962C8B-B14F-4D97-AF65-F5344CB8AC3E}">
        <p14:creationId xmlns:p14="http://schemas.microsoft.com/office/powerpoint/2010/main" val="35810709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with photo layout (black)">
    <p:spTree>
      <p:nvGrpSpPr>
        <p:cNvPr id="1" name=""/>
        <p:cNvGrpSpPr/>
        <p:nvPr/>
      </p:nvGrpSpPr>
      <p:grpSpPr>
        <a:xfrm>
          <a:off x="0" y="0"/>
          <a:ext cx="0" cy="0"/>
          <a:chOff x="0" y="0"/>
          <a:chExt cx="0" cy="0"/>
        </a:xfrm>
      </p:grpSpPr>
      <p:sp>
        <p:nvSpPr>
          <p:cNvPr id="2" name="Title 1"/>
          <p:cNvSpPr>
            <a:spLocks noGrp="1"/>
          </p:cNvSpPr>
          <p:nvPr>
            <p:ph type="title"/>
          </p:nvPr>
        </p:nvSpPr>
        <p:spPr>
          <a:xfrm>
            <a:off x="411480" y="301486"/>
            <a:ext cx="5112628" cy="594360"/>
          </a:xfrm>
        </p:spPr>
        <p:txBody>
          <a:bodyPr/>
          <a:lstStyle>
            <a:lvl1pPr>
              <a:lnSpc>
                <a:spcPct val="100000"/>
              </a:lnSpc>
              <a:defRPr>
                <a:solidFill>
                  <a:schemeClr val="bg1"/>
                </a:solidFill>
              </a:defRPr>
            </a:lvl1pPr>
          </a:lstStyle>
          <a:p>
            <a:r>
              <a:rPr lang="en-US"/>
              <a:t>Click to edit Master title style</a:t>
            </a:r>
          </a:p>
        </p:txBody>
      </p:sp>
      <p:sp>
        <p:nvSpPr>
          <p:cNvPr id="9" name="Picture Placeholder 9"/>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bIns="0" anchor="ctr" anchorCtr="0"/>
          <a:lstStyle>
            <a:lvl1pPr marL="0" indent="0" algn="ctr">
              <a:buNone/>
              <a:defRPr lang="en-US" sz="1801" dirty="0">
                <a:solidFill>
                  <a:schemeClr val="tx1"/>
                </a:solidFill>
              </a:defRPr>
            </a:lvl1pPr>
          </a:lstStyle>
          <a:p>
            <a:pPr lvl="0"/>
            <a:r>
              <a:rPr lang="en-US" noProof="0"/>
              <a:t>Click icon to add picture</a:t>
            </a:r>
          </a:p>
        </p:txBody>
      </p:sp>
      <p:sp>
        <p:nvSpPr>
          <p:cNvPr id="10" name="Text Placeholder 5"/>
          <p:cNvSpPr>
            <a:spLocks noGrp="1"/>
          </p:cNvSpPr>
          <p:nvPr>
            <p:ph type="body" sz="quarter" idx="12"/>
          </p:nvPr>
        </p:nvSpPr>
        <p:spPr>
          <a:xfrm>
            <a:off x="411479" y="2339926"/>
            <a:ext cx="3048158" cy="761781"/>
          </a:xfrm>
        </p:spPr>
        <p:txBody>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a:p>
            <a:pPr lvl="1"/>
            <a:r>
              <a:rPr lang="en-US"/>
              <a:t>Second level</a:t>
            </a:r>
          </a:p>
        </p:txBody>
      </p:sp>
      <p:sp>
        <p:nvSpPr>
          <p:cNvPr id="3" name="Slide Number Placeholder 2">
            <a:extLst>
              <a:ext uri="{FF2B5EF4-FFF2-40B4-BE49-F238E27FC236}">
                <a16:creationId xmlns:a16="http://schemas.microsoft.com/office/drawing/2014/main" id="{0118D8C1-847F-9961-9511-EE10C726520E}"/>
              </a:ext>
            </a:extLst>
          </p:cNvPr>
          <p:cNvSpPr>
            <a:spLocks noGrp="1"/>
          </p:cNvSpPr>
          <p:nvPr>
            <p:ph type="sldNum" sz="quarter" idx="14"/>
          </p:nvPr>
        </p:nvSpPr>
        <p:spPr/>
        <p:txBody>
          <a:bodyPr/>
          <a:lstStyle>
            <a:lvl1pPr>
              <a:defRPr>
                <a:solidFill>
                  <a:schemeClr val="tx2"/>
                </a:solidFill>
              </a:defRPr>
            </a:lvl1pPr>
          </a:lstStyle>
          <a:p>
            <a:pPr>
              <a:defRPr/>
            </a:pPr>
            <a:r>
              <a:t>Page </a:t>
            </a:r>
            <a:fld id="{D00EAC3D-740F-4146-AAB3-9236FC1C6A69}" type="slidenum">
              <a:rPr smtClean="0"/>
              <a:pPr>
                <a:defRPr/>
              </a:pPr>
              <a:t>‹N°›</a:t>
            </a:fld>
            <a:endParaRPr/>
          </a:p>
        </p:txBody>
      </p:sp>
    </p:spTree>
    <p:extLst>
      <p:ext uri="{BB962C8B-B14F-4D97-AF65-F5344CB8AC3E}">
        <p14:creationId xmlns:p14="http://schemas.microsoft.com/office/powerpoint/2010/main" val="3704323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Quote with photo layout (white)">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735F782E-C77C-7857-634D-721278D521A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80" y="301486"/>
            <a:ext cx="5112628" cy="594360"/>
          </a:xfrm>
        </p:spPr>
        <p:txBody>
          <a:bodyPr/>
          <a:lstStyle>
            <a:lvl1pPr>
              <a:lnSpc>
                <a:spcPct val="100000"/>
              </a:lnSpc>
              <a:defRPr>
                <a:solidFill>
                  <a:schemeClr val="tx1"/>
                </a:solidFill>
              </a:defRPr>
            </a:lvl1pPr>
          </a:lstStyle>
          <a:p>
            <a:r>
              <a:rPr lang="en-US"/>
              <a:t>Click to edit Master title style</a:t>
            </a:r>
          </a:p>
        </p:txBody>
      </p:sp>
      <p:sp>
        <p:nvSpPr>
          <p:cNvPr id="9" name="Picture Placeholder 9"/>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bIns="0" anchor="ctr" anchorCtr="0"/>
          <a:lstStyle>
            <a:lvl1pPr marL="0" indent="0" algn="ctr">
              <a:buNone/>
              <a:defRPr lang="en-US" sz="1801" dirty="0">
                <a:solidFill>
                  <a:schemeClr val="tx1"/>
                </a:solidFill>
              </a:defRPr>
            </a:lvl1pPr>
          </a:lstStyle>
          <a:p>
            <a:pPr lvl="0"/>
            <a:r>
              <a:rPr lang="en-US" noProof="0"/>
              <a:t>Click icon to add picture</a:t>
            </a:r>
          </a:p>
        </p:txBody>
      </p:sp>
      <p:sp>
        <p:nvSpPr>
          <p:cNvPr id="10" name="Text Placeholder 5"/>
          <p:cNvSpPr>
            <a:spLocks noGrp="1"/>
          </p:cNvSpPr>
          <p:nvPr>
            <p:ph type="body" sz="quarter" idx="12"/>
          </p:nvPr>
        </p:nvSpPr>
        <p:spPr>
          <a:xfrm>
            <a:off x="411479" y="2339926"/>
            <a:ext cx="3048158" cy="761781"/>
          </a:xfrm>
        </p:spPr>
        <p:txBody>
          <a:bodyPr/>
          <a:lstStyle>
            <a:lvl1pPr marL="0" indent="0">
              <a:spcBef>
                <a:spcPts val="0"/>
              </a:spcBef>
              <a:buNone/>
              <a:defRPr sz="1600" b="0">
                <a:solidFill>
                  <a:schemeClr val="tx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a:p>
            <a:pPr lvl="1"/>
            <a:r>
              <a:rPr lang="en-US"/>
              <a:t>Second level</a:t>
            </a:r>
          </a:p>
        </p:txBody>
      </p:sp>
      <p:sp>
        <p:nvSpPr>
          <p:cNvPr id="5" name="Slide Number Placeholder 2">
            <a:extLst>
              <a:ext uri="{FF2B5EF4-FFF2-40B4-BE49-F238E27FC236}">
                <a16:creationId xmlns:a16="http://schemas.microsoft.com/office/drawing/2014/main" id="{5E12DB3C-85EE-C054-3094-26F7BE63A297}"/>
              </a:ext>
            </a:extLst>
          </p:cNvPr>
          <p:cNvSpPr>
            <a:spLocks noGrp="1"/>
          </p:cNvSpPr>
          <p:nvPr>
            <p:ph type="sldNum" sz="quarter" idx="14"/>
          </p:nvPr>
        </p:nvSpPr>
        <p:spPr/>
        <p:txBody>
          <a:bodyPr/>
          <a:lstStyle>
            <a:lvl1pPr>
              <a:defRPr>
                <a:solidFill>
                  <a:schemeClr val="tx1"/>
                </a:solidFill>
              </a:defRPr>
            </a:lvl1pPr>
          </a:lstStyle>
          <a:p>
            <a:pPr>
              <a:defRPr/>
            </a:pPr>
            <a:r>
              <a:t>Page </a:t>
            </a:r>
            <a:fld id="{28DAADF5-FCEB-4C4C-B898-90020D65E7E7}" type="slidenum">
              <a:rPr smtClean="0"/>
              <a:pPr>
                <a:defRPr/>
              </a:pPr>
              <a:t>‹N°›</a:t>
            </a:fld>
            <a:endParaRPr/>
          </a:p>
        </p:txBody>
      </p:sp>
      <p:sp>
        <p:nvSpPr>
          <p:cNvPr id="6" name="TextBox 4">
            <a:extLst>
              <a:ext uri="{FF2B5EF4-FFF2-40B4-BE49-F238E27FC236}">
                <a16:creationId xmlns:a16="http://schemas.microsoft.com/office/drawing/2014/main" id="{C7EE27EB-3313-80B2-8F60-3EBF3AB60255}"/>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15828616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with full page photo layout">
    <p:spTree>
      <p:nvGrpSpPr>
        <p:cNvPr id="1" name=""/>
        <p:cNvGrpSpPr/>
        <p:nvPr/>
      </p:nvGrpSpPr>
      <p:grpSpPr>
        <a:xfrm>
          <a:off x="0" y="0"/>
          <a:ext cx="0" cy="0"/>
          <a:chOff x="0" y="0"/>
          <a:chExt cx="0" cy="0"/>
        </a:xfrm>
      </p:grpSpPr>
      <p:sp>
        <p:nvSpPr>
          <p:cNvPr id="7" name="Picture Placeholder 7"/>
          <p:cNvSpPr>
            <a:spLocks noGrp="1"/>
          </p:cNvSpPr>
          <p:nvPr>
            <p:ph type="pic" sz="quarter" idx="14"/>
          </p:nvPr>
        </p:nvSpPr>
        <p:spPr>
          <a:xfrm>
            <a:off x="-88" y="-11687"/>
            <a:ext cx="12214268" cy="6229924"/>
          </a:xfrm>
          <a:custGeom>
            <a:avLst/>
            <a:gdLst>
              <a:gd name="connsiteX0" fmla="*/ 0 w 12214268"/>
              <a:gd name="connsiteY0" fmla="*/ 1326577 h 6778626"/>
              <a:gd name="connsiteX1" fmla="*/ 1326577 w 12214268"/>
              <a:gd name="connsiteY1" fmla="*/ 0 h 6778626"/>
              <a:gd name="connsiteX2" fmla="*/ 10887691 w 12214268"/>
              <a:gd name="connsiteY2" fmla="*/ 0 h 6778626"/>
              <a:gd name="connsiteX3" fmla="*/ 12214268 w 12214268"/>
              <a:gd name="connsiteY3" fmla="*/ 1326577 h 6778626"/>
              <a:gd name="connsiteX4" fmla="*/ 12214268 w 12214268"/>
              <a:gd name="connsiteY4" fmla="*/ 5452049 h 6778626"/>
              <a:gd name="connsiteX5" fmla="*/ 10887691 w 12214268"/>
              <a:gd name="connsiteY5" fmla="*/ 6778626 h 6778626"/>
              <a:gd name="connsiteX6" fmla="*/ 1326577 w 12214268"/>
              <a:gd name="connsiteY6" fmla="*/ 6778626 h 6778626"/>
              <a:gd name="connsiteX7" fmla="*/ 0 w 12214268"/>
              <a:gd name="connsiteY7" fmla="*/ 5452049 h 6778626"/>
              <a:gd name="connsiteX8" fmla="*/ 0 w 12214268"/>
              <a:gd name="connsiteY8" fmla="*/ 1326577 h 6778626"/>
              <a:gd name="connsiteX0" fmla="*/ 0 w 12533274"/>
              <a:gd name="connsiteY0" fmla="*/ 1326577 h 6784976"/>
              <a:gd name="connsiteX1" fmla="*/ 1326577 w 12533274"/>
              <a:gd name="connsiteY1" fmla="*/ 0 h 6784976"/>
              <a:gd name="connsiteX2" fmla="*/ 10887691 w 12533274"/>
              <a:gd name="connsiteY2" fmla="*/ 0 h 6784976"/>
              <a:gd name="connsiteX3" fmla="*/ 12214268 w 12533274"/>
              <a:gd name="connsiteY3" fmla="*/ 1326577 h 6784976"/>
              <a:gd name="connsiteX4" fmla="*/ 12214268 w 12533274"/>
              <a:gd name="connsiteY4" fmla="*/ 5452049 h 6784976"/>
              <a:gd name="connsiteX5" fmla="*/ 12205316 w 12533274"/>
              <a:gd name="connsiteY5" fmla="*/ 6784976 h 6784976"/>
              <a:gd name="connsiteX6" fmla="*/ 1326577 w 12533274"/>
              <a:gd name="connsiteY6" fmla="*/ 6778626 h 6784976"/>
              <a:gd name="connsiteX7" fmla="*/ 0 w 12533274"/>
              <a:gd name="connsiteY7" fmla="*/ 5452049 h 6784976"/>
              <a:gd name="connsiteX8" fmla="*/ 0 w 12533274"/>
              <a:gd name="connsiteY8" fmla="*/ 1326577 h 6784976"/>
              <a:gd name="connsiteX0" fmla="*/ 0 w 12214268"/>
              <a:gd name="connsiteY0" fmla="*/ 1326577 h 6784976"/>
              <a:gd name="connsiteX1" fmla="*/ 1326577 w 12214268"/>
              <a:gd name="connsiteY1" fmla="*/ 0 h 6784976"/>
              <a:gd name="connsiteX2" fmla="*/ 10887691 w 12214268"/>
              <a:gd name="connsiteY2" fmla="*/ 0 h 6784976"/>
              <a:gd name="connsiteX3" fmla="*/ 12214268 w 12214268"/>
              <a:gd name="connsiteY3" fmla="*/ 1326577 h 6784976"/>
              <a:gd name="connsiteX4" fmla="*/ 12214268 w 12214268"/>
              <a:gd name="connsiteY4" fmla="*/ 5452049 h 6784976"/>
              <a:gd name="connsiteX5" fmla="*/ 12205316 w 12214268"/>
              <a:gd name="connsiteY5" fmla="*/ 6784976 h 6784976"/>
              <a:gd name="connsiteX6" fmla="*/ 1326577 w 12214268"/>
              <a:gd name="connsiteY6" fmla="*/ 6778626 h 6784976"/>
              <a:gd name="connsiteX7" fmla="*/ 0 w 12214268"/>
              <a:gd name="connsiteY7" fmla="*/ 5452049 h 6784976"/>
              <a:gd name="connsiteX8" fmla="*/ 0 w 12214268"/>
              <a:gd name="connsiteY8" fmla="*/ 1326577 h 6784976"/>
              <a:gd name="connsiteX0" fmla="*/ 0 w 12214268"/>
              <a:gd name="connsiteY0" fmla="*/ 1345510 h 6803909"/>
              <a:gd name="connsiteX1" fmla="*/ 1326577 w 12214268"/>
              <a:gd name="connsiteY1" fmla="*/ 18933 h 6803909"/>
              <a:gd name="connsiteX2" fmla="*/ 10887691 w 12214268"/>
              <a:gd name="connsiteY2" fmla="*/ 18933 h 6803909"/>
              <a:gd name="connsiteX3" fmla="*/ 12211093 w 12214268"/>
              <a:gd name="connsiteY3" fmla="*/ 573985 h 6803909"/>
              <a:gd name="connsiteX4" fmla="*/ 12214268 w 12214268"/>
              <a:gd name="connsiteY4" fmla="*/ 5470982 h 6803909"/>
              <a:gd name="connsiteX5" fmla="*/ 12205316 w 12214268"/>
              <a:gd name="connsiteY5" fmla="*/ 6803909 h 6803909"/>
              <a:gd name="connsiteX6" fmla="*/ 1326577 w 12214268"/>
              <a:gd name="connsiteY6" fmla="*/ 6797559 h 6803909"/>
              <a:gd name="connsiteX7" fmla="*/ 0 w 12214268"/>
              <a:gd name="connsiteY7" fmla="*/ 5470982 h 6803909"/>
              <a:gd name="connsiteX8" fmla="*/ 0 w 12214268"/>
              <a:gd name="connsiteY8" fmla="*/ 1345510 h 6803909"/>
              <a:gd name="connsiteX0" fmla="*/ 0 w 12214268"/>
              <a:gd name="connsiteY0" fmla="*/ 1326577 h 6784976"/>
              <a:gd name="connsiteX1" fmla="*/ 1326577 w 12214268"/>
              <a:gd name="connsiteY1" fmla="*/ 0 h 6784976"/>
              <a:gd name="connsiteX2" fmla="*/ 12211093 w 12214268"/>
              <a:gd name="connsiteY2" fmla="*/ 555052 h 6784976"/>
              <a:gd name="connsiteX3" fmla="*/ 12214268 w 12214268"/>
              <a:gd name="connsiteY3" fmla="*/ 5452049 h 6784976"/>
              <a:gd name="connsiteX4" fmla="*/ 12205316 w 12214268"/>
              <a:gd name="connsiteY4" fmla="*/ 6784976 h 6784976"/>
              <a:gd name="connsiteX5" fmla="*/ 1326577 w 12214268"/>
              <a:gd name="connsiteY5" fmla="*/ 6778626 h 6784976"/>
              <a:gd name="connsiteX6" fmla="*/ 0 w 12214268"/>
              <a:gd name="connsiteY6" fmla="*/ 5452049 h 6784976"/>
              <a:gd name="connsiteX7" fmla="*/ 0 w 12214268"/>
              <a:gd name="connsiteY7" fmla="*/ 1326577 h 6784976"/>
              <a:gd name="connsiteX0" fmla="*/ 0 w 12214268"/>
              <a:gd name="connsiteY0" fmla="*/ 578779 h 6802353"/>
              <a:gd name="connsiteX1" fmla="*/ 1326577 w 12214268"/>
              <a:gd name="connsiteY1" fmla="*/ 17377 h 6802353"/>
              <a:gd name="connsiteX2" fmla="*/ 12211093 w 12214268"/>
              <a:gd name="connsiteY2" fmla="*/ 572429 h 6802353"/>
              <a:gd name="connsiteX3" fmla="*/ 12214268 w 12214268"/>
              <a:gd name="connsiteY3" fmla="*/ 5469426 h 6802353"/>
              <a:gd name="connsiteX4" fmla="*/ 12205316 w 12214268"/>
              <a:gd name="connsiteY4" fmla="*/ 6802353 h 6802353"/>
              <a:gd name="connsiteX5" fmla="*/ 1326577 w 12214268"/>
              <a:gd name="connsiteY5" fmla="*/ 6796003 h 6802353"/>
              <a:gd name="connsiteX6" fmla="*/ 0 w 12214268"/>
              <a:gd name="connsiteY6" fmla="*/ 5469426 h 6802353"/>
              <a:gd name="connsiteX7" fmla="*/ 0 w 12214268"/>
              <a:gd name="connsiteY7" fmla="*/ 578779 h 6802353"/>
              <a:gd name="connsiteX0" fmla="*/ 0 w 12214268"/>
              <a:gd name="connsiteY0" fmla="*/ 614910 h 6838484"/>
              <a:gd name="connsiteX1" fmla="*/ 12211093 w 12214268"/>
              <a:gd name="connsiteY1" fmla="*/ 608560 h 6838484"/>
              <a:gd name="connsiteX2" fmla="*/ 12214268 w 12214268"/>
              <a:gd name="connsiteY2" fmla="*/ 5505557 h 6838484"/>
              <a:gd name="connsiteX3" fmla="*/ 12205316 w 12214268"/>
              <a:gd name="connsiteY3" fmla="*/ 6838484 h 6838484"/>
              <a:gd name="connsiteX4" fmla="*/ 1326577 w 12214268"/>
              <a:gd name="connsiteY4" fmla="*/ 6832134 h 6838484"/>
              <a:gd name="connsiteX5" fmla="*/ 0 w 12214268"/>
              <a:gd name="connsiteY5" fmla="*/ 5505557 h 6838484"/>
              <a:gd name="connsiteX6" fmla="*/ 0 w 12214268"/>
              <a:gd name="connsiteY6" fmla="*/ 614910 h 6838484"/>
              <a:gd name="connsiteX0" fmla="*/ 0 w 12214268"/>
              <a:gd name="connsiteY0" fmla="*/ 367024 h 6590598"/>
              <a:gd name="connsiteX1" fmla="*/ 12211093 w 12214268"/>
              <a:gd name="connsiteY1" fmla="*/ 360674 h 6590598"/>
              <a:gd name="connsiteX2" fmla="*/ 12214268 w 12214268"/>
              <a:gd name="connsiteY2" fmla="*/ 5257671 h 6590598"/>
              <a:gd name="connsiteX3" fmla="*/ 12205316 w 12214268"/>
              <a:gd name="connsiteY3" fmla="*/ 6590598 h 6590598"/>
              <a:gd name="connsiteX4" fmla="*/ 1326577 w 12214268"/>
              <a:gd name="connsiteY4" fmla="*/ 6584248 h 6590598"/>
              <a:gd name="connsiteX5" fmla="*/ 0 w 12214268"/>
              <a:gd name="connsiteY5" fmla="*/ 5257671 h 6590598"/>
              <a:gd name="connsiteX6" fmla="*/ 0 w 12214268"/>
              <a:gd name="connsiteY6" fmla="*/ 367024 h 6590598"/>
              <a:gd name="connsiteX0" fmla="*/ 0 w 12214268"/>
              <a:gd name="connsiteY0" fmla="*/ 6350 h 6229924"/>
              <a:gd name="connsiteX1" fmla="*/ 12211093 w 12214268"/>
              <a:gd name="connsiteY1" fmla="*/ 0 h 6229924"/>
              <a:gd name="connsiteX2" fmla="*/ 12214268 w 12214268"/>
              <a:gd name="connsiteY2" fmla="*/ 4896997 h 6229924"/>
              <a:gd name="connsiteX3" fmla="*/ 12205316 w 12214268"/>
              <a:gd name="connsiteY3" fmla="*/ 6229924 h 6229924"/>
              <a:gd name="connsiteX4" fmla="*/ 1326577 w 12214268"/>
              <a:gd name="connsiteY4" fmla="*/ 6223574 h 6229924"/>
              <a:gd name="connsiteX5" fmla="*/ 0 w 12214268"/>
              <a:gd name="connsiteY5" fmla="*/ 4896997 h 6229924"/>
              <a:gd name="connsiteX6" fmla="*/ 0 w 12214268"/>
              <a:gd name="connsiteY6" fmla="*/ 6350 h 622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4268" h="6229924">
                <a:moveTo>
                  <a:pt x="0" y="6350"/>
                </a:moveTo>
                <a:lnTo>
                  <a:pt x="12211093" y="0"/>
                </a:lnTo>
                <a:cubicBezTo>
                  <a:pt x="12212151" y="1632332"/>
                  <a:pt x="12213210" y="3264665"/>
                  <a:pt x="12214268" y="4896997"/>
                </a:cubicBezTo>
                <a:cubicBezTo>
                  <a:pt x="12214268" y="5629645"/>
                  <a:pt x="12207714" y="5969574"/>
                  <a:pt x="12205316" y="6229924"/>
                </a:cubicBezTo>
                <a:lnTo>
                  <a:pt x="1326577" y="6223574"/>
                </a:lnTo>
                <a:cubicBezTo>
                  <a:pt x="593929" y="6223574"/>
                  <a:pt x="0" y="5629645"/>
                  <a:pt x="0" y="4896997"/>
                </a:cubicBezTo>
                <a:lnTo>
                  <a:pt x="0" y="6350"/>
                </a:lnTo>
                <a:close/>
              </a:path>
            </a:pathLst>
          </a:custGeom>
          <a:solidFill>
            <a:srgbClr val="CCCCCC">
              <a:alpha val="72170"/>
            </a:srgbClr>
          </a:solidFill>
        </p:spPr>
        <p:txBody>
          <a:bodyPr bIns="0" anchor="ctr" anchorCtr="0"/>
          <a:lstStyle>
            <a:lvl1pPr marL="0" indent="0">
              <a:buNone/>
              <a:defRPr lang="en-US" sz="1801">
                <a:solidFill>
                  <a:schemeClr val="tx1"/>
                </a:solidFill>
              </a:defRPr>
            </a:lvl1pPr>
          </a:lstStyle>
          <a:p>
            <a:pPr lvl="0"/>
            <a:r>
              <a:rPr lang="en-US" noProof="0"/>
              <a:t>Click icon to add picture</a:t>
            </a:r>
          </a:p>
        </p:txBody>
      </p:sp>
      <p:sp>
        <p:nvSpPr>
          <p:cNvPr id="2" name="Title 1"/>
          <p:cNvSpPr>
            <a:spLocks noGrp="1"/>
          </p:cNvSpPr>
          <p:nvPr>
            <p:ph type="title"/>
          </p:nvPr>
        </p:nvSpPr>
        <p:spPr>
          <a:xfrm>
            <a:off x="411480" y="301486"/>
            <a:ext cx="5112628" cy="594360"/>
          </a:xfrm>
        </p:spPr>
        <p:txBody>
          <a:bodyPr/>
          <a:lstStyle>
            <a:lvl1pPr>
              <a:lnSpc>
                <a:spcPct val="100000"/>
              </a:lnSpc>
              <a:defRPr>
                <a:solidFill>
                  <a:schemeClr val="bg1"/>
                </a:solidFill>
              </a:defRPr>
            </a:lvl1pPr>
          </a:lstStyle>
          <a:p>
            <a:r>
              <a:rPr lang="en-US"/>
              <a:t>Click to edit Master title style</a:t>
            </a:r>
          </a:p>
        </p:txBody>
      </p:sp>
      <p:sp>
        <p:nvSpPr>
          <p:cNvPr id="10" name="Text Placeholder 5"/>
          <p:cNvSpPr>
            <a:spLocks noGrp="1"/>
          </p:cNvSpPr>
          <p:nvPr>
            <p:ph type="body" sz="quarter" idx="12"/>
          </p:nvPr>
        </p:nvSpPr>
        <p:spPr>
          <a:xfrm>
            <a:off x="411479" y="2339926"/>
            <a:ext cx="3048158" cy="761781"/>
          </a:xfrm>
        </p:spPr>
        <p:txBody>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a:p>
            <a:pPr lvl="1"/>
            <a:r>
              <a:rPr lang="en-US"/>
              <a:t>Second level</a:t>
            </a:r>
          </a:p>
        </p:txBody>
      </p:sp>
      <p:sp>
        <p:nvSpPr>
          <p:cNvPr id="3" name="Slide Number Placeholder 2">
            <a:extLst>
              <a:ext uri="{FF2B5EF4-FFF2-40B4-BE49-F238E27FC236}">
                <a16:creationId xmlns:a16="http://schemas.microsoft.com/office/drawing/2014/main" id="{80776FFF-6E3D-5DD8-E9FD-B56796C266E8}"/>
              </a:ext>
            </a:extLst>
          </p:cNvPr>
          <p:cNvSpPr>
            <a:spLocks noGrp="1"/>
          </p:cNvSpPr>
          <p:nvPr>
            <p:ph type="sldNum" sz="quarter" idx="15"/>
          </p:nvPr>
        </p:nvSpPr>
        <p:spPr/>
        <p:txBody>
          <a:bodyPr/>
          <a:lstStyle>
            <a:lvl1pPr>
              <a:defRPr>
                <a:solidFill>
                  <a:schemeClr val="tx2"/>
                </a:solidFill>
              </a:defRPr>
            </a:lvl1pPr>
          </a:lstStyle>
          <a:p>
            <a:pPr>
              <a:defRPr/>
            </a:pPr>
            <a:r>
              <a:t>Page </a:t>
            </a:r>
            <a:fld id="{D9E2A3B7-9AA0-41B5-88A3-218EF4BA8325}" type="slidenum">
              <a:rPr smtClean="0"/>
              <a:pPr>
                <a:defRPr/>
              </a:pPr>
              <a:t>‹N°›</a:t>
            </a:fld>
            <a:endParaRPr/>
          </a:p>
        </p:txBody>
      </p:sp>
    </p:spTree>
    <p:extLst>
      <p:ext uri="{BB962C8B-B14F-4D97-AF65-F5344CB8AC3E}">
        <p14:creationId xmlns:p14="http://schemas.microsoft.com/office/powerpoint/2010/main" val="3541818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ense standard page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728CAA-B857-74F8-B685-7B76512BCAAC}"/>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4" name="Picture 4">
            <a:extLst>
              <a:ext uri="{FF2B5EF4-FFF2-40B4-BE49-F238E27FC236}">
                <a16:creationId xmlns:a16="http://schemas.microsoft.com/office/drawing/2014/main" id="{D902636D-64A5-ABAC-F13D-B67D7BFFD8A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11353799" cy="594360"/>
          </a:xfrm>
        </p:spPr>
        <p:txBody>
          <a:bodyPr/>
          <a:lstStyle>
            <a:lvl1pPr>
              <a:lnSpc>
                <a:spcPct val="100000"/>
              </a:lnSpc>
              <a:defRPr>
                <a:solidFill>
                  <a:schemeClr val="tx1"/>
                </a:solidFill>
              </a:defRPr>
            </a:lvl1pPr>
          </a:lstStyle>
          <a:p>
            <a:r>
              <a:rPr lang="en-US"/>
              <a:t>Click to edit Master title style</a:t>
            </a:r>
          </a:p>
        </p:txBody>
      </p:sp>
      <p:sp>
        <p:nvSpPr>
          <p:cNvPr id="6" name="Text Placeholder 5"/>
          <p:cNvSpPr>
            <a:spLocks noGrp="1"/>
          </p:cNvSpPr>
          <p:nvPr>
            <p:ph type="body" sz="quarter" idx="12"/>
          </p:nvPr>
        </p:nvSpPr>
        <p:spPr>
          <a:xfrm>
            <a:off x="419098" y="1525181"/>
            <a:ext cx="11346180" cy="438912"/>
          </a:xfrm>
        </p:spPr>
        <p:txBody>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p:txBody>
      </p:sp>
      <p:sp>
        <p:nvSpPr>
          <p:cNvPr id="11" name="Text Placeholder 20"/>
          <p:cNvSpPr>
            <a:spLocks noGrp="1"/>
          </p:cNvSpPr>
          <p:nvPr>
            <p:ph type="body" sz="quarter" idx="11"/>
          </p:nvPr>
        </p:nvSpPr>
        <p:spPr>
          <a:xfrm>
            <a:off x="411163" y="1964091"/>
            <a:ext cx="5532437" cy="3657600"/>
          </a:xfrm>
        </p:spPr>
        <p:txBody>
          <a:bodyPr/>
          <a:lstStyle>
            <a:lvl1pPr marL="0" indent="0">
              <a:spcBef>
                <a:spcPts val="1200"/>
              </a:spcBef>
              <a:spcAft>
                <a:spcPts val="600"/>
              </a:spcAft>
              <a:buNone/>
              <a:defRPr>
                <a:solidFill>
                  <a:schemeClr val="tx1"/>
                </a:solidFill>
              </a:defRPr>
            </a:lvl1pPr>
            <a:lvl2pPr marL="176213" indent="-176213">
              <a:spcBef>
                <a:spcPts val="1200"/>
              </a:spcBef>
              <a:spcAft>
                <a:spcPts val="900"/>
              </a:spcAft>
              <a:tabLst/>
              <a:defRPr>
                <a:solidFill>
                  <a:schemeClr val="tx1"/>
                </a:solidFill>
              </a:defRPr>
            </a:lvl2pPr>
            <a:lvl3pPr marL="522288" indent="-179388">
              <a:spcBef>
                <a:spcPts val="600"/>
              </a:spcBef>
              <a:tabLst/>
              <a:defRPr>
                <a:solidFill>
                  <a:schemeClr val="tx1"/>
                </a:solidFill>
              </a:defRPr>
            </a:lvl3pPr>
            <a:lvl4pPr marL="858838" indent="-169863">
              <a:spcBef>
                <a:spcPts val="1200"/>
              </a:spcBef>
              <a:tabLst/>
              <a:defRPr>
                <a:solidFill>
                  <a:schemeClr val="tx1"/>
                </a:solidFill>
              </a:defRPr>
            </a:lvl4pPr>
            <a:lvl5pPr marL="1203325" indent="-174625">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0"/>
          <p:cNvSpPr>
            <a:spLocks noGrp="1"/>
          </p:cNvSpPr>
          <p:nvPr>
            <p:ph type="body" sz="quarter" idx="13"/>
          </p:nvPr>
        </p:nvSpPr>
        <p:spPr>
          <a:xfrm>
            <a:off x="6102126" y="1964091"/>
            <a:ext cx="5532437" cy="3657600"/>
          </a:xfrm>
        </p:spPr>
        <p:txBody>
          <a:bodyPr/>
          <a:lstStyle>
            <a:lvl1pPr marL="0" indent="0">
              <a:spcBef>
                <a:spcPts val="1200"/>
              </a:spcBef>
              <a:spcAft>
                <a:spcPts val="600"/>
              </a:spcAft>
              <a:buNone/>
              <a:defRPr>
                <a:solidFill>
                  <a:schemeClr val="tx1"/>
                </a:solidFill>
              </a:defRPr>
            </a:lvl1pPr>
            <a:lvl2pPr marL="176213" indent="-176213">
              <a:spcBef>
                <a:spcPts val="1200"/>
              </a:spcBef>
              <a:spcAft>
                <a:spcPts val="900"/>
              </a:spcAft>
              <a:tabLst/>
              <a:defRPr>
                <a:solidFill>
                  <a:schemeClr val="tx1"/>
                </a:solidFill>
              </a:defRPr>
            </a:lvl2pPr>
            <a:lvl3pPr marL="522288" indent="-179388">
              <a:spcBef>
                <a:spcPts val="600"/>
              </a:spcBef>
              <a:tabLst/>
              <a:defRPr>
                <a:solidFill>
                  <a:schemeClr val="tx1"/>
                </a:solidFill>
              </a:defRPr>
            </a:lvl3pPr>
            <a:lvl4pPr marL="858838" indent="-169863">
              <a:spcBef>
                <a:spcPts val="1200"/>
              </a:spcBef>
              <a:tabLst/>
              <a:defRPr>
                <a:solidFill>
                  <a:schemeClr val="tx1"/>
                </a:solidFill>
              </a:defRPr>
            </a:lvl4pPr>
            <a:lvl5pPr marL="1203325" indent="-174625">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
            <a:extLst>
              <a:ext uri="{FF2B5EF4-FFF2-40B4-BE49-F238E27FC236}">
                <a16:creationId xmlns:a16="http://schemas.microsoft.com/office/drawing/2014/main" id="{6DCE0DFD-55B7-FDC1-2305-0C49DC689EF9}"/>
              </a:ext>
            </a:extLst>
          </p:cNvPr>
          <p:cNvSpPr>
            <a:spLocks noGrp="1"/>
          </p:cNvSpPr>
          <p:nvPr>
            <p:ph type="sldNum" sz="quarter" idx="14"/>
          </p:nvPr>
        </p:nvSpPr>
        <p:spPr/>
        <p:txBody>
          <a:bodyPr/>
          <a:lstStyle>
            <a:lvl1pPr>
              <a:defRPr/>
            </a:lvl1pPr>
          </a:lstStyle>
          <a:p>
            <a:pPr>
              <a:defRPr/>
            </a:pPr>
            <a:r>
              <a:t>Page </a:t>
            </a:r>
            <a:fld id="{4F86AF06-B1C8-4E07-8F7A-E0113FC3164E}" type="slidenum">
              <a:rPr smtClean="0"/>
              <a:pPr>
                <a:defRPr/>
              </a:pPr>
              <a:t>‹N°›</a:t>
            </a:fld>
            <a:endParaRPr/>
          </a:p>
        </p:txBody>
      </p:sp>
      <p:sp>
        <p:nvSpPr>
          <p:cNvPr id="8" name="TextBox 7">
            <a:extLst>
              <a:ext uri="{FF2B5EF4-FFF2-40B4-BE49-F238E27FC236}">
                <a16:creationId xmlns:a16="http://schemas.microsoft.com/office/drawing/2014/main" id="{9CE73878-EC5C-C6D2-43F1-8B6807AD1E14}"/>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723281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Double column with heading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F1CFA-7DAD-2EE2-9475-04541C7C026E}"/>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5" name="Picture 4">
            <a:extLst>
              <a:ext uri="{FF2B5EF4-FFF2-40B4-BE49-F238E27FC236}">
                <a16:creationId xmlns:a16="http://schemas.microsoft.com/office/drawing/2014/main" id="{DE4DBC86-C85C-668F-61D6-2A16882BCE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11353799" cy="594360"/>
          </a:xfrm>
        </p:spPr>
        <p:txBody>
          <a:bodyPr/>
          <a:lstStyle>
            <a:lvl1pPr>
              <a:lnSpc>
                <a:spcPct val="100000"/>
              </a:lnSpc>
              <a:defRPr>
                <a:solidFill>
                  <a:schemeClr val="tx1"/>
                </a:solidFill>
              </a:defRPr>
            </a:lvl1pPr>
          </a:lstStyle>
          <a:p>
            <a:r>
              <a:rPr lang="en-US"/>
              <a:t>Click to edit Master title style</a:t>
            </a:r>
          </a:p>
        </p:txBody>
      </p:sp>
      <p:sp>
        <p:nvSpPr>
          <p:cNvPr id="6" name="Text Placeholder 5"/>
          <p:cNvSpPr>
            <a:spLocks noGrp="1"/>
          </p:cNvSpPr>
          <p:nvPr>
            <p:ph type="body" sz="quarter" idx="12"/>
          </p:nvPr>
        </p:nvSpPr>
        <p:spPr>
          <a:xfrm>
            <a:off x="419098" y="1525181"/>
            <a:ext cx="5532437" cy="438912"/>
          </a:xfrm>
        </p:spPr>
        <p:txBody>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p:txBody>
      </p:sp>
      <p:sp>
        <p:nvSpPr>
          <p:cNvPr id="11" name="Text Placeholder 20"/>
          <p:cNvSpPr>
            <a:spLocks noGrp="1"/>
          </p:cNvSpPr>
          <p:nvPr>
            <p:ph type="body" sz="quarter" idx="11"/>
          </p:nvPr>
        </p:nvSpPr>
        <p:spPr>
          <a:xfrm>
            <a:off x="411163" y="1964091"/>
            <a:ext cx="5532437" cy="3657600"/>
          </a:xfrm>
        </p:spPr>
        <p:txBody>
          <a:bodyPr/>
          <a:lstStyle>
            <a:lvl1pPr marL="0" indent="0">
              <a:spcBef>
                <a:spcPts val="1200"/>
              </a:spcBef>
              <a:spcAft>
                <a:spcPts val="600"/>
              </a:spcAft>
              <a:buNone/>
              <a:defRPr>
                <a:solidFill>
                  <a:schemeClr val="tx1"/>
                </a:solidFill>
              </a:defRPr>
            </a:lvl1pPr>
            <a:lvl2pPr marL="176213" indent="-176213">
              <a:spcBef>
                <a:spcPts val="1200"/>
              </a:spcBef>
              <a:spcAft>
                <a:spcPts val="900"/>
              </a:spcAft>
              <a:tabLst/>
              <a:defRPr>
                <a:solidFill>
                  <a:schemeClr val="tx1"/>
                </a:solidFill>
              </a:defRPr>
            </a:lvl2pPr>
            <a:lvl3pPr marL="522288" indent="-179388">
              <a:spcBef>
                <a:spcPts val="600"/>
              </a:spcBef>
              <a:tabLst/>
              <a:defRPr>
                <a:solidFill>
                  <a:schemeClr val="tx1"/>
                </a:solidFill>
              </a:defRPr>
            </a:lvl3pPr>
            <a:lvl4pPr marL="858838" indent="-169863">
              <a:spcBef>
                <a:spcPts val="1200"/>
              </a:spcBef>
              <a:tabLst/>
              <a:defRPr>
                <a:solidFill>
                  <a:schemeClr val="tx1"/>
                </a:solidFill>
              </a:defRPr>
            </a:lvl4pPr>
            <a:lvl5pPr marL="1203325" indent="-174625">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0"/>
          <p:cNvSpPr>
            <a:spLocks noGrp="1"/>
          </p:cNvSpPr>
          <p:nvPr>
            <p:ph type="body" sz="quarter" idx="13"/>
          </p:nvPr>
        </p:nvSpPr>
        <p:spPr>
          <a:xfrm>
            <a:off x="6102126" y="1964091"/>
            <a:ext cx="5532437" cy="3657600"/>
          </a:xfrm>
        </p:spPr>
        <p:txBody>
          <a:bodyPr/>
          <a:lstStyle>
            <a:lvl1pPr marL="0" indent="0">
              <a:spcBef>
                <a:spcPts val="1200"/>
              </a:spcBef>
              <a:spcAft>
                <a:spcPts val="600"/>
              </a:spcAft>
              <a:buNone/>
              <a:defRPr>
                <a:solidFill>
                  <a:schemeClr val="tx1"/>
                </a:solidFill>
              </a:defRPr>
            </a:lvl1pPr>
            <a:lvl2pPr marL="176213" indent="-176213">
              <a:spcBef>
                <a:spcPts val="1200"/>
              </a:spcBef>
              <a:spcAft>
                <a:spcPts val="900"/>
              </a:spcAft>
              <a:tabLst/>
              <a:defRPr>
                <a:solidFill>
                  <a:schemeClr val="tx1"/>
                </a:solidFill>
              </a:defRPr>
            </a:lvl2pPr>
            <a:lvl3pPr marL="522288" indent="-179388">
              <a:spcBef>
                <a:spcPts val="600"/>
              </a:spcBef>
              <a:tabLst/>
              <a:defRPr>
                <a:solidFill>
                  <a:schemeClr val="tx1"/>
                </a:solidFill>
              </a:defRPr>
            </a:lvl3pPr>
            <a:lvl4pPr marL="858838" indent="-169863">
              <a:spcBef>
                <a:spcPts val="1200"/>
              </a:spcBef>
              <a:tabLst/>
              <a:defRPr>
                <a:solidFill>
                  <a:schemeClr val="tx1"/>
                </a:solidFill>
              </a:defRPr>
            </a:lvl4pPr>
            <a:lvl5pPr marL="1203325" indent="-174625">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4"/>
          </p:nvPr>
        </p:nvSpPr>
        <p:spPr>
          <a:xfrm>
            <a:off x="6096000" y="1525181"/>
            <a:ext cx="5532437" cy="438912"/>
          </a:xfrm>
        </p:spPr>
        <p:txBody>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a:t>Click to edit Master text styles</a:t>
            </a:r>
          </a:p>
        </p:txBody>
      </p:sp>
      <p:sp>
        <p:nvSpPr>
          <p:cNvPr id="8" name="Slide Number Placeholder 2">
            <a:extLst>
              <a:ext uri="{FF2B5EF4-FFF2-40B4-BE49-F238E27FC236}">
                <a16:creationId xmlns:a16="http://schemas.microsoft.com/office/drawing/2014/main" id="{61FA90F2-AE79-357B-48A7-9100106BC7E7}"/>
              </a:ext>
            </a:extLst>
          </p:cNvPr>
          <p:cNvSpPr>
            <a:spLocks noGrp="1"/>
          </p:cNvSpPr>
          <p:nvPr>
            <p:ph type="sldNum" sz="quarter" idx="15"/>
          </p:nvPr>
        </p:nvSpPr>
        <p:spPr/>
        <p:txBody>
          <a:bodyPr/>
          <a:lstStyle>
            <a:lvl1pPr>
              <a:defRPr/>
            </a:lvl1pPr>
          </a:lstStyle>
          <a:p>
            <a:pPr>
              <a:defRPr/>
            </a:pPr>
            <a:r>
              <a:t>Page </a:t>
            </a:r>
            <a:fld id="{043CAA2C-8AC0-4CB1-99AD-244EDD294D6C}" type="slidenum">
              <a:rPr smtClean="0"/>
              <a:pPr>
                <a:defRPr/>
              </a:pPr>
              <a:t>‹N°›</a:t>
            </a:fld>
            <a:endParaRPr/>
          </a:p>
        </p:txBody>
      </p:sp>
      <p:sp>
        <p:nvSpPr>
          <p:cNvPr id="9" name="TextBox 7">
            <a:extLst>
              <a:ext uri="{FF2B5EF4-FFF2-40B4-BE49-F238E27FC236}">
                <a16:creationId xmlns:a16="http://schemas.microsoft.com/office/drawing/2014/main" id="{FD31A07C-A023-02C7-F760-DDB5521B06CC}"/>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37595845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half) layout (black)">
    <p:spTree>
      <p:nvGrpSpPr>
        <p:cNvPr id="1" name=""/>
        <p:cNvGrpSpPr/>
        <p:nvPr/>
      </p:nvGrpSpPr>
      <p:grpSpPr>
        <a:xfrm>
          <a:off x="0" y="0"/>
          <a:ext cx="0" cy="0"/>
          <a:chOff x="0" y="0"/>
          <a:chExt cx="0" cy="0"/>
        </a:xfrm>
      </p:grpSpPr>
      <p:sp>
        <p:nvSpPr>
          <p:cNvPr id="2" name="Title 1"/>
          <p:cNvSpPr>
            <a:spLocks noGrp="1"/>
          </p:cNvSpPr>
          <p:nvPr>
            <p:ph type="title"/>
          </p:nvPr>
        </p:nvSpPr>
        <p:spPr>
          <a:xfrm>
            <a:off x="411480" y="301486"/>
            <a:ext cx="5074920" cy="594360"/>
          </a:xfrm>
        </p:spPr>
        <p:txBody>
          <a:bodyPr/>
          <a:lstStyle>
            <a:lvl1pPr>
              <a:lnSpc>
                <a:spcPct val="100000"/>
              </a:lnSpc>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9A48ED57-6049-D7A7-44A1-81539C06B462}"/>
              </a:ext>
            </a:extLst>
          </p:cNvPr>
          <p:cNvSpPr>
            <a:spLocks noGrp="1"/>
          </p:cNvSpPr>
          <p:nvPr>
            <p:ph type="sldNum" sz="quarter" idx="10"/>
          </p:nvPr>
        </p:nvSpPr>
        <p:spPr/>
        <p:txBody>
          <a:bodyPr/>
          <a:lstStyle>
            <a:lvl1pPr>
              <a:defRPr/>
            </a:lvl1pPr>
          </a:lstStyle>
          <a:p>
            <a:pPr>
              <a:defRPr/>
            </a:pPr>
            <a:r>
              <a:t>Page </a:t>
            </a:r>
            <a:fld id="{D293A0C5-1EFB-4DD5-8CDD-62F823E92259}" type="slidenum">
              <a:rPr smtClean="0"/>
              <a:pPr>
                <a:defRPr/>
              </a:pPr>
              <a:t>‹N°›</a:t>
            </a:fld>
            <a:endParaRPr/>
          </a:p>
        </p:txBody>
      </p:sp>
    </p:spTree>
    <p:extLst>
      <p:ext uri="{BB962C8B-B14F-4D97-AF65-F5344CB8AC3E}">
        <p14:creationId xmlns:p14="http://schemas.microsoft.com/office/powerpoint/2010/main" val="1477252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FIDENTIAL EXAMPLE">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85B412FB-5751-DF5F-EAE3-DFBA7C190752}"/>
              </a:ext>
            </a:extLst>
          </p:cNvPr>
          <p:cNvSpPr txBox="1">
            <a:spLocks noChangeArrowheads="1"/>
          </p:cNvSpPr>
          <p:nvPr userDrawn="1"/>
        </p:nvSpPr>
        <p:spPr bwMode="auto">
          <a:xfrm>
            <a:off x="4495800" y="6154738"/>
            <a:ext cx="32004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endPar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endParaRPr>
          </a:p>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CONFIDENTIAL: INTERNAL USE ONLY</a:t>
            </a:r>
          </a:p>
          <a:p>
            <a:pPr algn="ctr" eaLnBrk="1"/>
            <a:endPar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endParaRPr>
          </a:p>
        </p:txBody>
      </p:sp>
      <p:sp>
        <p:nvSpPr>
          <p:cNvPr id="2" name="Title 1"/>
          <p:cNvSpPr>
            <a:spLocks noGrp="1"/>
          </p:cNvSpPr>
          <p:nvPr>
            <p:ph type="title"/>
          </p:nvPr>
        </p:nvSpPr>
        <p:spPr>
          <a:xfrm>
            <a:off x="411480" y="301486"/>
            <a:ext cx="5074920" cy="594360"/>
          </a:xfrm>
        </p:spPr>
        <p:txBody>
          <a:bodyPr/>
          <a:lstStyle>
            <a:lvl1pPr>
              <a:lnSpc>
                <a:spcPct val="100000"/>
              </a:lnSpc>
              <a:defRPr>
                <a:solidFill>
                  <a:schemeClr val="bg1"/>
                </a:solidFill>
              </a:defRPr>
            </a:lvl1pPr>
          </a:lstStyle>
          <a:p>
            <a:r>
              <a:rPr lang="en-US"/>
              <a:t>Click to edit Master title style</a:t>
            </a:r>
          </a:p>
        </p:txBody>
      </p:sp>
      <p:sp>
        <p:nvSpPr>
          <p:cNvPr id="4" name="Slide Number Placeholder 2">
            <a:extLst>
              <a:ext uri="{FF2B5EF4-FFF2-40B4-BE49-F238E27FC236}">
                <a16:creationId xmlns:a16="http://schemas.microsoft.com/office/drawing/2014/main" id="{5874A273-E42D-FA3C-47F9-1E1E2CB43F0E}"/>
              </a:ext>
            </a:extLst>
          </p:cNvPr>
          <p:cNvSpPr>
            <a:spLocks noGrp="1"/>
          </p:cNvSpPr>
          <p:nvPr>
            <p:ph type="sldNum" sz="quarter" idx="10"/>
          </p:nvPr>
        </p:nvSpPr>
        <p:spPr/>
        <p:txBody>
          <a:bodyPr/>
          <a:lstStyle>
            <a:lvl1pPr>
              <a:defRPr/>
            </a:lvl1pPr>
          </a:lstStyle>
          <a:p>
            <a:pPr>
              <a:defRPr/>
            </a:pPr>
            <a:r>
              <a:t>Page </a:t>
            </a:r>
            <a:fld id="{2C438716-3F2A-44F4-866D-191AC464693C}" type="slidenum">
              <a:rPr smtClean="0"/>
              <a:pPr>
                <a:defRPr/>
              </a:pPr>
              <a:t>‹N°›</a:t>
            </a:fld>
            <a:endParaRPr/>
          </a:p>
        </p:txBody>
      </p:sp>
    </p:spTree>
    <p:extLst>
      <p:ext uri="{BB962C8B-B14F-4D97-AF65-F5344CB8AC3E}">
        <p14:creationId xmlns:p14="http://schemas.microsoft.com/office/powerpoint/2010/main" val="1293509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Headline only (half) layout (whit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23A4F8-3E3B-CCF6-73B5-CF716F5F6863}"/>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4" name="Picture 4">
            <a:extLst>
              <a:ext uri="{FF2B5EF4-FFF2-40B4-BE49-F238E27FC236}">
                <a16:creationId xmlns:a16="http://schemas.microsoft.com/office/drawing/2014/main" id="{A4A1B42B-A559-CC40-8A87-118CC9F0A3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80" y="301486"/>
            <a:ext cx="5074920" cy="594360"/>
          </a:xfrm>
        </p:spPr>
        <p:txBody>
          <a:bodyPr/>
          <a:lstStyle>
            <a:lvl1pPr>
              <a:lnSpc>
                <a:spcPct val="100000"/>
              </a:lnSpc>
              <a:defRPr>
                <a:solidFill>
                  <a:schemeClr val="tx1"/>
                </a:solidFill>
              </a:defRPr>
            </a:lvl1pPr>
          </a:lstStyle>
          <a:p>
            <a:r>
              <a:rPr lang="en-US"/>
              <a:t>Click to edit Master title style</a:t>
            </a:r>
          </a:p>
        </p:txBody>
      </p:sp>
      <p:sp>
        <p:nvSpPr>
          <p:cNvPr id="6" name="Slide Number Placeholder 2">
            <a:extLst>
              <a:ext uri="{FF2B5EF4-FFF2-40B4-BE49-F238E27FC236}">
                <a16:creationId xmlns:a16="http://schemas.microsoft.com/office/drawing/2014/main" id="{21083061-9F92-47F9-C4D0-4FF346C2B1AD}"/>
              </a:ext>
            </a:extLst>
          </p:cNvPr>
          <p:cNvSpPr>
            <a:spLocks noGrp="1"/>
          </p:cNvSpPr>
          <p:nvPr>
            <p:ph type="sldNum" sz="quarter" idx="10"/>
          </p:nvPr>
        </p:nvSpPr>
        <p:spPr/>
        <p:txBody>
          <a:bodyPr/>
          <a:lstStyle>
            <a:lvl1pPr>
              <a:defRPr/>
            </a:lvl1pPr>
          </a:lstStyle>
          <a:p>
            <a:pPr>
              <a:defRPr/>
            </a:pPr>
            <a:r>
              <a:t>Page </a:t>
            </a:r>
            <a:fld id="{6A13839B-85D4-462C-A198-E21238244F20}" type="slidenum">
              <a:rPr smtClean="0"/>
              <a:pPr>
                <a:defRPr/>
              </a:pPr>
              <a:t>‹N°›</a:t>
            </a:fld>
            <a:endParaRPr/>
          </a:p>
        </p:txBody>
      </p:sp>
      <p:sp>
        <p:nvSpPr>
          <p:cNvPr id="7" name="TextBox 7">
            <a:extLst>
              <a:ext uri="{FF2B5EF4-FFF2-40B4-BE49-F238E27FC236}">
                <a16:creationId xmlns:a16="http://schemas.microsoft.com/office/drawing/2014/main" id="{98A76945-C642-D461-4FCE-E8717895A220}"/>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1136401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layout (blac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862578F2-AF26-F996-F0A8-C5090ACDF7AC}"/>
              </a:ext>
            </a:extLst>
          </p:cNvPr>
          <p:cNvSpPr>
            <a:spLocks noGrp="1"/>
          </p:cNvSpPr>
          <p:nvPr>
            <p:ph type="sldNum" sz="quarter" idx="10"/>
          </p:nvPr>
        </p:nvSpPr>
        <p:spPr/>
        <p:txBody>
          <a:bodyPr/>
          <a:lstStyle>
            <a:lvl1pPr>
              <a:defRPr/>
            </a:lvl1pPr>
          </a:lstStyle>
          <a:p>
            <a:pPr>
              <a:defRPr/>
            </a:pPr>
            <a:r>
              <a:t>Page </a:t>
            </a:r>
            <a:fld id="{63CDBEEA-3E59-4CD7-83F2-F18B48661963}" type="slidenum">
              <a:rPr smtClean="0"/>
              <a:pPr>
                <a:defRPr/>
              </a:pPr>
              <a:t>‹N°›</a:t>
            </a:fld>
            <a:endParaRPr/>
          </a:p>
        </p:txBody>
      </p:sp>
    </p:spTree>
    <p:extLst>
      <p:ext uri="{BB962C8B-B14F-4D97-AF65-F5344CB8AC3E}">
        <p14:creationId xmlns:p14="http://schemas.microsoft.com/office/powerpoint/2010/main" val="1095271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Black_Style 1">
    <p:spTree>
      <p:nvGrpSpPr>
        <p:cNvPr id="1" name=""/>
        <p:cNvGrpSpPr/>
        <p:nvPr/>
      </p:nvGrpSpPr>
      <p:grpSpPr>
        <a:xfrm>
          <a:off x="0" y="0"/>
          <a:ext cx="0" cy="0"/>
          <a:chOff x="0" y="0"/>
          <a:chExt cx="0" cy="0"/>
        </a:xfrm>
      </p:grpSpPr>
      <p:pic>
        <p:nvPicPr>
          <p:cNvPr id="3" name="Google Shape;12;p2" title="Sage - Endframe - Internal Presentation 16x9 - CBI - 08-05-25(EDIT).jpg">
            <a:extLst>
              <a:ext uri="{FF2B5EF4-FFF2-40B4-BE49-F238E27FC236}">
                <a16:creationId xmlns:a16="http://schemas.microsoft.com/office/drawing/2014/main" id="{A39C1815-F965-2D6B-BE01-8192B4BFBD14}"/>
              </a:ext>
            </a:extLst>
          </p:cNvPr>
          <p:cNvPicPr preferRelativeResize="0"/>
          <p:nvPr userDrawn="1"/>
        </p:nvPicPr>
        <p:blipFill>
          <a:blip r:embed="rId2">
            <a:alphaModFix/>
          </a:blip>
          <a:stretch>
            <a:fillRect/>
          </a:stretch>
        </p:blipFill>
        <p:spPr>
          <a:xfrm>
            <a:off x="0" y="0"/>
            <a:ext cx="12192000" cy="6858000"/>
          </a:xfrm>
          <a:prstGeom prst="rect">
            <a:avLst/>
          </a:prstGeom>
          <a:noFill/>
          <a:ln>
            <a:noFill/>
          </a:ln>
        </p:spPr>
      </p:pic>
      <p:sp>
        <p:nvSpPr>
          <p:cNvPr id="5" name="Slide Number Placeholder 5">
            <a:extLst>
              <a:ext uri="{FF2B5EF4-FFF2-40B4-BE49-F238E27FC236}">
                <a16:creationId xmlns:a16="http://schemas.microsoft.com/office/drawing/2014/main" id="{7A862562-862F-4A2B-0AC8-06D3BD1AD03F}"/>
              </a:ext>
            </a:extLst>
          </p:cNvPr>
          <p:cNvSpPr txBox="1">
            <a:spLocks/>
          </p:cNvSpPr>
          <p:nvPr userDrawn="1"/>
        </p:nvSpPr>
        <p:spPr>
          <a:xfrm>
            <a:off x="11128375" y="6352381"/>
            <a:ext cx="831850" cy="365125"/>
          </a:xfrm>
          <a:prstGeom prst="rect">
            <a:avLst/>
          </a:prstGeom>
        </p:spPr>
        <p:txBody>
          <a:bodyPr vert="horz" lIns="91440" tIns="45720" rIns="91440" bIns="45720" rtlCol="0" anchor="ctr"/>
          <a:lstStyle>
            <a:defPPr>
              <a:defRPr lang="en-US"/>
            </a:defPPr>
            <a:lvl1pPr marL="0" marR="0" indent="0" algn="r" defTabSz="412791" rtl="0" eaLnBrk="1" fontAlgn="auto" latinLnBrk="0" hangingPunct="0">
              <a:lnSpc>
                <a:spcPct val="100000"/>
              </a:lnSpc>
              <a:spcBef>
                <a:spcPts val="0"/>
              </a:spcBef>
              <a:spcAft>
                <a:spcPts val="0"/>
              </a:spcAft>
              <a:buClrTx/>
              <a:buSzTx/>
              <a:buFontTx/>
              <a:buNone/>
              <a:tabLst/>
              <a:defRPr kumimoji="0" lang="en-US" sz="900" b="0" i="0" u="none" strike="noStrike" kern="1200" cap="none" spc="0" normalizeH="0" baseline="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vl2pPr marL="4572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2pPr>
            <a:lvl3pPr marL="9144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3pPr>
            <a:lvl4pPr marL="13716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4pPr>
            <a:lvl5pPr marL="18288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5pPr>
            <a:lvl6pPr marL="2286000" algn="l" defTabSz="914400" rtl="0" eaLnBrk="1" latinLnBrk="0" hangingPunct="1">
              <a:defRPr kern="1200">
                <a:solidFill>
                  <a:schemeClr val="tx1"/>
                </a:solidFill>
                <a:latin typeface="Sage Text" panose="02010503040201060103" pitchFamily="2" charset="0"/>
                <a:ea typeface="+mn-ea"/>
                <a:cs typeface="+mn-cs"/>
              </a:defRPr>
            </a:lvl6pPr>
            <a:lvl7pPr marL="2743200" algn="l" defTabSz="914400" rtl="0" eaLnBrk="1" latinLnBrk="0" hangingPunct="1">
              <a:defRPr kern="1200">
                <a:solidFill>
                  <a:schemeClr val="tx1"/>
                </a:solidFill>
                <a:latin typeface="Sage Text" panose="02010503040201060103" pitchFamily="2" charset="0"/>
                <a:ea typeface="+mn-ea"/>
                <a:cs typeface="+mn-cs"/>
              </a:defRPr>
            </a:lvl7pPr>
            <a:lvl8pPr marL="3200400" algn="l" defTabSz="914400" rtl="0" eaLnBrk="1" latinLnBrk="0" hangingPunct="1">
              <a:defRPr kern="1200">
                <a:solidFill>
                  <a:schemeClr val="tx1"/>
                </a:solidFill>
                <a:latin typeface="Sage Text" panose="02010503040201060103" pitchFamily="2" charset="0"/>
                <a:ea typeface="+mn-ea"/>
                <a:cs typeface="+mn-cs"/>
              </a:defRPr>
            </a:lvl8pPr>
            <a:lvl9pPr marL="3657600" algn="l" defTabSz="914400" rtl="0" eaLnBrk="1" latinLnBrk="0" hangingPunct="1">
              <a:defRPr kern="1200">
                <a:solidFill>
                  <a:schemeClr val="tx1"/>
                </a:solidFill>
                <a:latin typeface="Sage Text" panose="02010503040201060103" pitchFamily="2" charset="0"/>
                <a:ea typeface="+mn-ea"/>
                <a:cs typeface="+mn-cs"/>
              </a:defRPr>
            </a:lvl9pPr>
          </a:lstStyle>
          <a:p>
            <a:pPr>
              <a:defRPr/>
            </a:pPr>
            <a:r>
              <a:rPr lang="fr-FR">
                <a:solidFill>
                  <a:schemeClr val="tx2"/>
                </a:solidFill>
              </a:rPr>
              <a:t>Page </a:t>
            </a:r>
            <a:fld id="{E1EF8FA2-E519-4BAE-8B9C-45023CE588BC}" type="slidenum">
              <a:rPr smtClean="0">
                <a:solidFill>
                  <a:schemeClr val="tx2"/>
                </a:solidFill>
              </a:rPr>
              <a:pPr>
                <a:defRPr/>
              </a:pPr>
              <a:t>‹N°›</a:t>
            </a:fld>
            <a:endParaRPr>
              <a:solidFill>
                <a:schemeClr val="tx2"/>
              </a:solidFill>
            </a:endParaRPr>
          </a:p>
        </p:txBody>
      </p:sp>
      <p:pic>
        <p:nvPicPr>
          <p:cNvPr id="4" name="Google Shape;57;p7">
            <a:extLst>
              <a:ext uri="{FF2B5EF4-FFF2-40B4-BE49-F238E27FC236}">
                <a16:creationId xmlns:a16="http://schemas.microsoft.com/office/drawing/2014/main" id="{BD37B356-1EE4-91FF-0568-1E189BF6A74C}"/>
              </a:ext>
            </a:extLst>
          </p:cNvPr>
          <p:cNvPicPr preferRelativeResize="0"/>
          <p:nvPr userDrawn="1"/>
        </p:nvPicPr>
        <p:blipFill rotWithShape="1">
          <a:blip r:embed="rId3">
            <a:alphaModFix/>
          </a:blip>
          <a:srcRect/>
          <a:stretch/>
        </p:blipFill>
        <p:spPr>
          <a:xfrm>
            <a:off x="417698" y="6360923"/>
            <a:ext cx="598512" cy="334275"/>
          </a:xfrm>
          <a:prstGeom prst="rect">
            <a:avLst/>
          </a:prstGeom>
          <a:noFill/>
          <a:ln>
            <a:noFill/>
          </a:ln>
        </p:spPr>
      </p:pic>
      <p:sp>
        <p:nvSpPr>
          <p:cNvPr id="2" name="TextBox 7">
            <a:extLst>
              <a:ext uri="{FF2B5EF4-FFF2-40B4-BE49-F238E27FC236}">
                <a16:creationId xmlns:a16="http://schemas.microsoft.com/office/drawing/2014/main" id="{750A5010-B3A3-84E1-3AFE-03F36FD6D8E0}"/>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2060000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PF_Cover Style 3">
    <p:spTree>
      <p:nvGrpSpPr>
        <p:cNvPr id="1" name=""/>
        <p:cNvGrpSpPr/>
        <p:nvPr/>
      </p:nvGrpSpPr>
      <p:grpSpPr>
        <a:xfrm>
          <a:off x="0" y="0"/>
          <a:ext cx="0" cy="0"/>
          <a:chOff x="0" y="0"/>
          <a:chExt cx="0" cy="0"/>
        </a:xfrm>
      </p:grpSpPr>
      <p:pic>
        <p:nvPicPr>
          <p:cNvPr id="5" name="Google Shape;12;p2" title="Sage - Endframe - Internal Presentation 16x9 - CBI - 08-05-25(EDIT).jpg">
            <a:extLst>
              <a:ext uri="{FF2B5EF4-FFF2-40B4-BE49-F238E27FC236}">
                <a16:creationId xmlns:a16="http://schemas.microsoft.com/office/drawing/2014/main" id="{A2322FEC-52EA-B3C8-B6FD-4919158DA403}"/>
              </a:ext>
            </a:extLst>
          </p:cNvPr>
          <p:cNvPicPr preferRelativeResize="0"/>
          <p:nvPr userDrawn="1"/>
        </p:nvPicPr>
        <p:blipFill>
          <a:blip r:embed="rId2">
            <a:alphaModFix/>
          </a:blip>
          <a:stretch>
            <a:fillRect/>
          </a:stretch>
        </p:blipFill>
        <p:spPr>
          <a:xfrm>
            <a:off x="0" y="0"/>
            <a:ext cx="12192000" cy="6858000"/>
          </a:xfrm>
          <a:prstGeom prst="rect">
            <a:avLst/>
          </a:prstGeom>
          <a:noFill/>
          <a:ln>
            <a:noFill/>
          </a:ln>
        </p:spPr>
      </p:pic>
      <p:sp>
        <p:nvSpPr>
          <p:cNvPr id="2" name="Title 1"/>
          <p:cNvSpPr>
            <a:spLocks noGrp="1"/>
          </p:cNvSpPr>
          <p:nvPr>
            <p:ph type="ctrTitle" hasCustomPrompt="1"/>
          </p:nvPr>
        </p:nvSpPr>
        <p:spPr>
          <a:xfrm>
            <a:off x="420624" y="309832"/>
            <a:ext cx="5522976" cy="594360"/>
          </a:xfrm>
        </p:spPr>
        <p:txBody>
          <a:bodyPr>
            <a:noAutofit/>
          </a:bodyPr>
          <a:lstStyle>
            <a:lvl1pPr algn="l">
              <a:defRPr sz="4000"/>
            </a:lvl1pPr>
          </a:lstStyle>
          <a:p>
            <a:r>
              <a:rPr lang="en-US"/>
              <a:t>COVER STYLE SLIDE CLICK TO EDIT </a:t>
            </a:r>
          </a:p>
        </p:txBody>
      </p:sp>
      <p:sp>
        <p:nvSpPr>
          <p:cNvPr id="3" name="Subtitle 2"/>
          <p:cNvSpPr>
            <a:spLocks noGrp="1"/>
          </p:cNvSpPr>
          <p:nvPr>
            <p:ph type="subTitle" idx="1"/>
          </p:nvPr>
        </p:nvSpPr>
        <p:spPr>
          <a:xfrm>
            <a:off x="420623" y="2258568"/>
            <a:ext cx="3829159" cy="997588"/>
          </a:xfrm>
        </p:spPr>
        <p:txBody>
          <a:bodyPr bIns="0"/>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Google Shape;57;p7">
            <a:extLst>
              <a:ext uri="{FF2B5EF4-FFF2-40B4-BE49-F238E27FC236}">
                <a16:creationId xmlns:a16="http://schemas.microsoft.com/office/drawing/2014/main" id="{B8401185-E2D6-BDE3-1B1A-EC322D438CA8}"/>
              </a:ext>
            </a:extLst>
          </p:cNvPr>
          <p:cNvPicPr preferRelativeResize="0"/>
          <p:nvPr userDrawn="1"/>
        </p:nvPicPr>
        <p:blipFill rotWithShape="1">
          <a:blip r:embed="rId3">
            <a:alphaModFix/>
          </a:blip>
          <a:srcRect/>
          <a:stretch/>
        </p:blipFill>
        <p:spPr>
          <a:xfrm>
            <a:off x="417697" y="6104446"/>
            <a:ext cx="883071" cy="493204"/>
          </a:xfrm>
          <a:prstGeom prst="rect">
            <a:avLst/>
          </a:prstGeom>
          <a:noFill/>
          <a:ln>
            <a:noFill/>
          </a:ln>
        </p:spPr>
      </p:pic>
    </p:spTree>
    <p:extLst>
      <p:ext uri="{BB962C8B-B14F-4D97-AF65-F5344CB8AC3E}">
        <p14:creationId xmlns:p14="http://schemas.microsoft.com/office/powerpoint/2010/main" val="10810201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layout with gutte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840323-6CF6-4C55-7E8B-925EC70BD540}"/>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3" name="Picture 4">
            <a:extLst>
              <a:ext uri="{FF2B5EF4-FFF2-40B4-BE49-F238E27FC236}">
                <a16:creationId xmlns:a16="http://schemas.microsoft.com/office/drawing/2014/main" id="{6A2AECD8-A732-2917-179C-F2ED8B27D4A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2">
            <a:extLst>
              <a:ext uri="{FF2B5EF4-FFF2-40B4-BE49-F238E27FC236}">
                <a16:creationId xmlns:a16="http://schemas.microsoft.com/office/drawing/2014/main" id="{26744E24-1E92-FA1C-F637-45D1AF76C74C}"/>
              </a:ext>
            </a:extLst>
          </p:cNvPr>
          <p:cNvSpPr>
            <a:spLocks noGrp="1"/>
          </p:cNvSpPr>
          <p:nvPr>
            <p:ph type="sldNum" sz="quarter" idx="10"/>
          </p:nvPr>
        </p:nvSpPr>
        <p:spPr/>
        <p:txBody>
          <a:bodyPr/>
          <a:lstStyle>
            <a:lvl1pPr>
              <a:defRPr/>
            </a:lvl1pPr>
          </a:lstStyle>
          <a:p>
            <a:pPr>
              <a:defRPr/>
            </a:pPr>
            <a:r>
              <a:t>Page </a:t>
            </a:r>
            <a:fld id="{2DB7080D-E100-4343-9F46-04EA0B1D08A0}" type="slidenum">
              <a:rPr smtClean="0"/>
              <a:pPr>
                <a:defRPr/>
              </a:pPr>
              <a:t>‹N°›</a:t>
            </a:fld>
            <a:endParaRPr/>
          </a:p>
        </p:txBody>
      </p:sp>
      <p:sp>
        <p:nvSpPr>
          <p:cNvPr id="6" name="TextBox 7">
            <a:extLst>
              <a:ext uri="{FF2B5EF4-FFF2-40B4-BE49-F238E27FC236}">
                <a16:creationId xmlns:a16="http://schemas.microsoft.com/office/drawing/2014/main" id="{DD70EEA6-8D46-8BC7-EE71-3A45E8A5705E}"/>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500413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able single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28E160-1115-4497-C375-D4E2D11FDD84}"/>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4" name="Picture 4">
            <a:extLst>
              <a:ext uri="{FF2B5EF4-FFF2-40B4-BE49-F238E27FC236}">
                <a16:creationId xmlns:a16="http://schemas.microsoft.com/office/drawing/2014/main" id="{3980FD50-DF84-B8B7-A3DB-FAEA4BE6D51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5074921" cy="594360"/>
          </a:xfrm>
        </p:spPr>
        <p:txBody>
          <a:bodyPr/>
          <a:lstStyle>
            <a:lvl1pPr>
              <a:lnSpc>
                <a:spcPct val="100000"/>
              </a:lnSpc>
              <a:defRPr>
                <a:solidFill>
                  <a:schemeClr val="tx1"/>
                </a:solidFill>
              </a:defRPr>
            </a:lvl1pPr>
          </a:lstStyle>
          <a:p>
            <a:r>
              <a:rPr lang="en-US"/>
              <a:t>Click to edit Master title style</a:t>
            </a:r>
          </a:p>
        </p:txBody>
      </p:sp>
      <p:sp>
        <p:nvSpPr>
          <p:cNvPr id="5" name="Text Placeholder 4"/>
          <p:cNvSpPr>
            <a:spLocks noGrp="1"/>
          </p:cNvSpPr>
          <p:nvPr>
            <p:ph type="body" sz="quarter" idx="13"/>
          </p:nvPr>
        </p:nvSpPr>
        <p:spPr>
          <a:xfrm>
            <a:off x="6254750" y="499867"/>
            <a:ext cx="5518150" cy="1214633"/>
          </a:xfrm>
        </p:spPr>
        <p:txBody>
          <a:bodyPr/>
          <a:lstStyle>
            <a:lvl1pPr marL="0" indent="0">
              <a:buNone/>
              <a:defRPr lang="en-US" sz="2001" b="0" i="0" kern="1200" dirty="0" smtClean="0">
                <a:solidFill>
                  <a:schemeClr val="tx1"/>
                </a:solidFill>
                <a:latin typeface="Sage Text" panose="02010503040201060103" pitchFamily="2" charset="77"/>
                <a:ea typeface="+mn-ea"/>
                <a:cs typeface="+mn-cs"/>
              </a:defRPr>
            </a:lvl1pPr>
            <a:lvl2pPr marL="342900" indent="-342900">
              <a:defRPr lang="en-US" sz="2001" b="0" i="0" kern="1200" dirty="0" smtClean="0">
                <a:solidFill>
                  <a:schemeClr val="tx1"/>
                </a:solidFill>
                <a:latin typeface="Sage Text" panose="02010503040201060103" pitchFamily="2" charset="77"/>
                <a:ea typeface="+mn-ea"/>
                <a:cs typeface="+mn-cs"/>
              </a:defRPr>
            </a:lvl2pPr>
            <a:lvl3pPr marL="685800" indent="-342900">
              <a:defRPr lang="en-US" sz="1801" b="0" i="0" kern="1200" dirty="0" smtClean="0">
                <a:solidFill>
                  <a:schemeClr val="tx1"/>
                </a:solidFill>
                <a:latin typeface="Sage Text" panose="02010503040201060103" pitchFamily="2" charset="77"/>
                <a:ea typeface="+mn-ea"/>
                <a:cs typeface="+mn-cs"/>
              </a:defRPr>
            </a:lvl3pPr>
            <a:lvl4pPr marL="974725" indent="-285750">
              <a:defRPr lang="en-US" sz="1600" b="0" i="0" kern="1200" dirty="0" smtClean="0">
                <a:solidFill>
                  <a:schemeClr val="tx1"/>
                </a:solidFill>
                <a:latin typeface="Sage Text" panose="02010503040201060103" pitchFamily="2" charset="77"/>
                <a:ea typeface="+mn-ea"/>
                <a:cs typeface="+mn-cs"/>
              </a:defRPr>
            </a:lvl4pPr>
            <a:lvl5pPr marL="1314450" indent="-285750">
              <a:defRPr lang="en-US" sz="1400" b="0" i="0" kern="1200" dirty="0">
                <a:solidFill>
                  <a:schemeClr val="tx1"/>
                </a:solidFill>
                <a:latin typeface="Sage Text" panose="02010503040201060103" pitchFamily="2" charset="77"/>
                <a:ea typeface="+mn-ea"/>
                <a:cs typeface="+mn-cs"/>
              </a:defRPr>
            </a:lvl5pPr>
          </a:lstStyle>
          <a:p>
            <a:pPr lvl="0"/>
            <a:r>
              <a:rPr lang="en-US"/>
              <a:t>Click to edit Master text styles</a:t>
            </a:r>
          </a:p>
        </p:txBody>
      </p:sp>
      <p:sp>
        <p:nvSpPr>
          <p:cNvPr id="7" name="Table Placeholder 6"/>
          <p:cNvSpPr>
            <a:spLocks noGrp="1"/>
          </p:cNvSpPr>
          <p:nvPr>
            <p:ph type="tbl" sz="quarter" idx="14"/>
          </p:nvPr>
        </p:nvSpPr>
        <p:spPr>
          <a:xfrm>
            <a:off x="419100" y="1714500"/>
            <a:ext cx="11353800" cy="3848100"/>
          </a:xfrm>
        </p:spPr>
        <p:txBody>
          <a:bodyPr/>
          <a:lstStyle>
            <a:lvl1pPr marL="0" indent="0" algn="l">
              <a:buNone/>
              <a:defRPr>
                <a:solidFill>
                  <a:schemeClr val="tx1"/>
                </a:solidFill>
              </a:defRPr>
            </a:lvl1pPr>
          </a:lstStyle>
          <a:p>
            <a:pPr lvl="0"/>
            <a:r>
              <a:rPr lang="en-US" noProof="0"/>
              <a:t>Click icon to add table</a:t>
            </a:r>
          </a:p>
        </p:txBody>
      </p:sp>
      <p:sp>
        <p:nvSpPr>
          <p:cNvPr id="8" name="Slide Number Placeholder 2">
            <a:extLst>
              <a:ext uri="{FF2B5EF4-FFF2-40B4-BE49-F238E27FC236}">
                <a16:creationId xmlns:a16="http://schemas.microsoft.com/office/drawing/2014/main" id="{7BB2085E-7656-A6BC-4FD2-39C587DAA7CC}"/>
              </a:ext>
            </a:extLst>
          </p:cNvPr>
          <p:cNvSpPr>
            <a:spLocks noGrp="1"/>
          </p:cNvSpPr>
          <p:nvPr>
            <p:ph type="sldNum" sz="quarter" idx="15"/>
          </p:nvPr>
        </p:nvSpPr>
        <p:spPr/>
        <p:txBody>
          <a:bodyPr/>
          <a:lstStyle>
            <a:lvl1pPr>
              <a:defRPr/>
            </a:lvl1pPr>
          </a:lstStyle>
          <a:p>
            <a:pPr>
              <a:defRPr/>
            </a:pPr>
            <a:r>
              <a:t>Page </a:t>
            </a:r>
            <a:fld id="{0395C1F1-F58B-4FA6-865E-904BD6AFBD1F}" type="slidenum">
              <a:rPr smtClean="0"/>
              <a:pPr>
                <a:defRPr/>
              </a:pPr>
              <a:t>‹N°›</a:t>
            </a:fld>
            <a:endParaRPr/>
          </a:p>
        </p:txBody>
      </p:sp>
      <p:sp>
        <p:nvSpPr>
          <p:cNvPr id="9" name="TextBox 7">
            <a:extLst>
              <a:ext uri="{FF2B5EF4-FFF2-40B4-BE49-F238E27FC236}">
                <a16:creationId xmlns:a16="http://schemas.microsoft.com/office/drawing/2014/main" id="{22BD9FE6-FA06-EFE4-2498-F70A561FD808}"/>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13066761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headline and overview (black) layout">
    <p:spTree>
      <p:nvGrpSpPr>
        <p:cNvPr id="1" name=""/>
        <p:cNvGrpSpPr/>
        <p:nvPr/>
      </p:nvGrpSpPr>
      <p:grpSpPr>
        <a:xfrm>
          <a:off x="0" y="0"/>
          <a:ext cx="0" cy="0"/>
          <a:chOff x="0" y="0"/>
          <a:chExt cx="0" cy="0"/>
        </a:xfrm>
      </p:grpSpPr>
      <p:sp>
        <p:nvSpPr>
          <p:cNvPr id="2" name="Title 1"/>
          <p:cNvSpPr>
            <a:spLocks noGrp="1"/>
          </p:cNvSpPr>
          <p:nvPr>
            <p:ph type="title"/>
          </p:nvPr>
        </p:nvSpPr>
        <p:spPr>
          <a:xfrm>
            <a:off x="411479" y="301486"/>
            <a:ext cx="5074921" cy="594360"/>
          </a:xfrm>
        </p:spPr>
        <p:txBody>
          <a:bodyPr/>
          <a:lstStyle>
            <a:lvl1pPr>
              <a:lnSpc>
                <a:spcPct val="100000"/>
              </a:lnSpc>
              <a:defRPr>
                <a:solidFill>
                  <a:schemeClr val="bg1"/>
                </a:solidFill>
              </a:defRPr>
            </a:lvl1pPr>
          </a:lstStyle>
          <a:p>
            <a:r>
              <a:rPr lang="en-US"/>
              <a:t>Click to edit Master title style</a:t>
            </a:r>
          </a:p>
        </p:txBody>
      </p:sp>
      <p:sp>
        <p:nvSpPr>
          <p:cNvPr id="5" name="Text Placeholder 4"/>
          <p:cNvSpPr>
            <a:spLocks noGrp="1"/>
          </p:cNvSpPr>
          <p:nvPr>
            <p:ph type="body" sz="quarter" idx="13"/>
          </p:nvPr>
        </p:nvSpPr>
        <p:spPr>
          <a:xfrm>
            <a:off x="6254750" y="499867"/>
            <a:ext cx="5518150" cy="1214633"/>
          </a:xfrm>
        </p:spPr>
        <p:txBody>
          <a:bodyPr/>
          <a:lstStyle>
            <a:lvl1pPr marL="0" indent="0">
              <a:buNone/>
              <a:defRPr lang="en-US" sz="2001" b="0" i="0" kern="1200" dirty="0" smtClean="0">
                <a:solidFill>
                  <a:schemeClr val="bg1"/>
                </a:solidFill>
                <a:latin typeface="Sage Text" panose="02010503040201060103" pitchFamily="2" charset="77"/>
                <a:ea typeface="+mn-ea"/>
                <a:cs typeface="+mn-cs"/>
              </a:defRPr>
            </a:lvl1pPr>
            <a:lvl2pPr marL="342900" indent="-342900">
              <a:defRPr lang="en-US" sz="2001" b="0" i="0" kern="1200" dirty="0" smtClean="0">
                <a:solidFill>
                  <a:schemeClr val="tx1"/>
                </a:solidFill>
                <a:latin typeface="Sage Text" panose="02010503040201060103" pitchFamily="2" charset="77"/>
                <a:ea typeface="+mn-ea"/>
                <a:cs typeface="+mn-cs"/>
              </a:defRPr>
            </a:lvl2pPr>
            <a:lvl3pPr marL="685800" indent="-342900">
              <a:defRPr lang="en-US" sz="1801" b="0" i="0" kern="1200" dirty="0" smtClean="0">
                <a:solidFill>
                  <a:schemeClr val="tx1"/>
                </a:solidFill>
                <a:latin typeface="Sage Text" panose="02010503040201060103" pitchFamily="2" charset="77"/>
                <a:ea typeface="+mn-ea"/>
                <a:cs typeface="+mn-cs"/>
              </a:defRPr>
            </a:lvl3pPr>
            <a:lvl4pPr marL="974725" indent="-285750">
              <a:defRPr lang="en-US" sz="1600" b="0" i="0" kern="1200" dirty="0" smtClean="0">
                <a:solidFill>
                  <a:schemeClr val="tx1"/>
                </a:solidFill>
                <a:latin typeface="Sage Text" panose="02010503040201060103" pitchFamily="2" charset="77"/>
                <a:ea typeface="+mn-ea"/>
                <a:cs typeface="+mn-cs"/>
              </a:defRPr>
            </a:lvl4pPr>
            <a:lvl5pPr marL="1314450" indent="-285750">
              <a:defRPr lang="en-US" sz="1400" b="0" i="0" kern="1200" dirty="0">
                <a:solidFill>
                  <a:schemeClr val="tx1"/>
                </a:solidFill>
                <a:latin typeface="Sage Text" panose="02010503040201060103" pitchFamily="2" charset="77"/>
                <a:ea typeface="+mn-ea"/>
                <a:cs typeface="+mn-cs"/>
              </a:defRPr>
            </a:lvl5pPr>
          </a:lstStyle>
          <a:p>
            <a:pPr lvl="0"/>
            <a:r>
              <a:rPr lang="en-US"/>
              <a:t>Click to edit Master text styles</a:t>
            </a:r>
          </a:p>
        </p:txBody>
      </p:sp>
      <p:sp>
        <p:nvSpPr>
          <p:cNvPr id="3" name="Slide Number Placeholder 2">
            <a:extLst>
              <a:ext uri="{FF2B5EF4-FFF2-40B4-BE49-F238E27FC236}">
                <a16:creationId xmlns:a16="http://schemas.microsoft.com/office/drawing/2014/main" id="{E0DA2339-6376-96F7-A6CE-3A98BC529DA2}"/>
              </a:ext>
            </a:extLst>
          </p:cNvPr>
          <p:cNvSpPr>
            <a:spLocks noGrp="1"/>
          </p:cNvSpPr>
          <p:nvPr>
            <p:ph type="sldNum" sz="quarter" idx="14"/>
          </p:nvPr>
        </p:nvSpPr>
        <p:spPr/>
        <p:txBody>
          <a:bodyPr/>
          <a:lstStyle>
            <a:lvl1pPr>
              <a:defRPr/>
            </a:lvl1pPr>
          </a:lstStyle>
          <a:p>
            <a:pPr>
              <a:defRPr/>
            </a:pPr>
            <a:r>
              <a:t>Page </a:t>
            </a:r>
            <a:fld id="{26661C1D-4303-46EF-94F4-E58A21FB4B55}" type="slidenum">
              <a:rPr smtClean="0"/>
              <a:pPr>
                <a:defRPr/>
              </a:pPr>
              <a:t>‹N°›</a:t>
            </a:fld>
            <a:endParaRPr/>
          </a:p>
        </p:txBody>
      </p:sp>
    </p:spTree>
    <p:extLst>
      <p:ext uri="{BB962C8B-B14F-4D97-AF65-F5344CB8AC3E}">
        <p14:creationId xmlns:p14="http://schemas.microsoft.com/office/powerpoint/2010/main" val="16683008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Chart headline and overview (with bar)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6751C4-0BA9-6D30-EEBB-3F44FA8A2320}"/>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sz="1050" b="1">
              <a:solidFill>
                <a:schemeClr val="bg1"/>
              </a:solidFill>
            </a:endParaRPr>
          </a:p>
        </p:txBody>
      </p:sp>
      <p:pic>
        <p:nvPicPr>
          <p:cNvPr id="4" name="Picture 4">
            <a:extLst>
              <a:ext uri="{FF2B5EF4-FFF2-40B4-BE49-F238E27FC236}">
                <a16:creationId xmlns:a16="http://schemas.microsoft.com/office/drawing/2014/main" id="{A0FEF065-D63F-2C62-6395-9B9C88F01B5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5074921" cy="594360"/>
          </a:xfrm>
        </p:spPr>
        <p:txBody>
          <a:bodyPr/>
          <a:lstStyle>
            <a:lvl1pPr>
              <a:lnSpc>
                <a:spcPct val="100000"/>
              </a:lnSpc>
              <a:defRPr>
                <a:solidFill>
                  <a:schemeClr val="tx1"/>
                </a:solidFill>
              </a:defRPr>
            </a:lvl1pPr>
          </a:lstStyle>
          <a:p>
            <a:r>
              <a:rPr lang="en-US"/>
              <a:t>Click to edit Master title style</a:t>
            </a:r>
          </a:p>
        </p:txBody>
      </p:sp>
      <p:sp>
        <p:nvSpPr>
          <p:cNvPr id="5" name="Text Placeholder 4"/>
          <p:cNvSpPr>
            <a:spLocks noGrp="1"/>
          </p:cNvSpPr>
          <p:nvPr>
            <p:ph type="body" sz="quarter" idx="13"/>
          </p:nvPr>
        </p:nvSpPr>
        <p:spPr>
          <a:xfrm>
            <a:off x="6254750" y="499867"/>
            <a:ext cx="5518150" cy="1214633"/>
          </a:xfrm>
        </p:spPr>
        <p:txBody>
          <a:bodyPr/>
          <a:lstStyle>
            <a:lvl1pPr marL="0" indent="0">
              <a:buNone/>
              <a:defRPr lang="en-US" sz="2001" b="0" i="0" kern="1200" dirty="0" smtClean="0">
                <a:solidFill>
                  <a:schemeClr val="tx1"/>
                </a:solidFill>
                <a:latin typeface="Sage Text" panose="02010503040201060103" pitchFamily="2" charset="77"/>
                <a:ea typeface="+mn-ea"/>
                <a:cs typeface="+mn-cs"/>
              </a:defRPr>
            </a:lvl1pPr>
            <a:lvl2pPr marL="342900" indent="-342900">
              <a:defRPr lang="en-US" sz="2001" b="0" i="0" kern="1200" dirty="0" smtClean="0">
                <a:solidFill>
                  <a:schemeClr val="tx1"/>
                </a:solidFill>
                <a:latin typeface="Sage Text" panose="02010503040201060103" pitchFamily="2" charset="77"/>
                <a:ea typeface="+mn-ea"/>
                <a:cs typeface="+mn-cs"/>
              </a:defRPr>
            </a:lvl2pPr>
            <a:lvl3pPr marL="685800" indent="-342900">
              <a:defRPr lang="en-US" sz="1801" b="0" i="0" kern="1200" dirty="0" smtClean="0">
                <a:solidFill>
                  <a:schemeClr val="tx1"/>
                </a:solidFill>
                <a:latin typeface="Sage Text" panose="02010503040201060103" pitchFamily="2" charset="77"/>
                <a:ea typeface="+mn-ea"/>
                <a:cs typeface="+mn-cs"/>
              </a:defRPr>
            </a:lvl3pPr>
            <a:lvl4pPr marL="974725" indent="-285750">
              <a:defRPr lang="en-US" sz="1600" b="0" i="0" kern="1200" dirty="0" smtClean="0">
                <a:solidFill>
                  <a:schemeClr val="tx1"/>
                </a:solidFill>
                <a:latin typeface="Sage Text" panose="02010503040201060103" pitchFamily="2" charset="77"/>
                <a:ea typeface="+mn-ea"/>
                <a:cs typeface="+mn-cs"/>
              </a:defRPr>
            </a:lvl4pPr>
            <a:lvl5pPr marL="1314450" indent="-285750">
              <a:defRPr lang="en-US" sz="1400" b="0" i="0" kern="1200" dirty="0">
                <a:solidFill>
                  <a:schemeClr val="tx1"/>
                </a:solidFill>
                <a:latin typeface="Sage Text" panose="02010503040201060103" pitchFamily="2" charset="77"/>
                <a:ea typeface="+mn-ea"/>
                <a:cs typeface="+mn-cs"/>
              </a:defRPr>
            </a:lvl5pPr>
          </a:lstStyle>
          <a:p>
            <a:pPr lvl="0"/>
            <a:r>
              <a:rPr lang="en-US"/>
              <a:t>Click to edit Master text styles</a:t>
            </a:r>
          </a:p>
        </p:txBody>
      </p:sp>
      <p:sp>
        <p:nvSpPr>
          <p:cNvPr id="7" name="Slide Number Placeholder 2">
            <a:extLst>
              <a:ext uri="{FF2B5EF4-FFF2-40B4-BE49-F238E27FC236}">
                <a16:creationId xmlns:a16="http://schemas.microsoft.com/office/drawing/2014/main" id="{91B48B31-567C-1995-BC37-7FC24B9C9AFE}"/>
              </a:ext>
            </a:extLst>
          </p:cNvPr>
          <p:cNvSpPr>
            <a:spLocks noGrp="1"/>
          </p:cNvSpPr>
          <p:nvPr>
            <p:ph type="sldNum" sz="quarter" idx="14"/>
          </p:nvPr>
        </p:nvSpPr>
        <p:spPr/>
        <p:txBody>
          <a:bodyPr/>
          <a:lstStyle>
            <a:lvl1pPr>
              <a:defRPr/>
            </a:lvl1pPr>
          </a:lstStyle>
          <a:p>
            <a:pPr>
              <a:defRPr/>
            </a:pPr>
            <a:r>
              <a:t>Page </a:t>
            </a:r>
            <a:fld id="{1A004FE0-4358-4F70-97C1-25811377BF19}" type="slidenum">
              <a:rPr smtClean="0"/>
              <a:pPr>
                <a:defRPr/>
              </a:pPr>
              <a:t>‹N°›</a:t>
            </a:fld>
            <a:endParaRPr/>
          </a:p>
        </p:txBody>
      </p:sp>
      <p:sp>
        <p:nvSpPr>
          <p:cNvPr id="8" name="TextBox 7">
            <a:extLst>
              <a:ext uri="{FF2B5EF4-FFF2-40B4-BE49-F238E27FC236}">
                <a16:creationId xmlns:a16="http://schemas.microsoft.com/office/drawing/2014/main" id="{44FE40CD-58FF-54FC-0ED5-57A77FA19615}"/>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24032206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Chart headline and overview (no bar) layout">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B7B7159-02E7-E965-64E2-AA6BE0B8B25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5074921" cy="594360"/>
          </a:xfrm>
        </p:spPr>
        <p:txBody>
          <a:bodyPr/>
          <a:lstStyle>
            <a:lvl1pPr>
              <a:lnSpc>
                <a:spcPct val="100000"/>
              </a:lnSpc>
              <a:defRPr>
                <a:solidFill>
                  <a:schemeClr val="tx1"/>
                </a:solidFill>
              </a:defRPr>
            </a:lvl1pPr>
          </a:lstStyle>
          <a:p>
            <a:r>
              <a:rPr lang="en-US"/>
              <a:t>Click to edit Master title style</a:t>
            </a:r>
          </a:p>
        </p:txBody>
      </p:sp>
      <p:sp>
        <p:nvSpPr>
          <p:cNvPr id="5" name="Text Placeholder 4"/>
          <p:cNvSpPr>
            <a:spLocks noGrp="1"/>
          </p:cNvSpPr>
          <p:nvPr>
            <p:ph type="body" sz="quarter" idx="13"/>
          </p:nvPr>
        </p:nvSpPr>
        <p:spPr>
          <a:xfrm>
            <a:off x="6254750" y="499867"/>
            <a:ext cx="5518150" cy="1214633"/>
          </a:xfrm>
        </p:spPr>
        <p:txBody>
          <a:bodyPr/>
          <a:lstStyle>
            <a:lvl1pPr marL="0" indent="0">
              <a:buNone/>
              <a:defRPr lang="en-US" sz="2001" b="0" i="0" kern="1200" dirty="0" smtClean="0">
                <a:solidFill>
                  <a:schemeClr val="tx1"/>
                </a:solidFill>
                <a:latin typeface="Sage Text" panose="02010503040201060103" pitchFamily="2" charset="77"/>
                <a:ea typeface="+mn-ea"/>
                <a:cs typeface="+mn-cs"/>
              </a:defRPr>
            </a:lvl1pPr>
            <a:lvl2pPr marL="342900" indent="-342900">
              <a:defRPr lang="en-US" sz="2001" b="0" i="0" kern="1200" dirty="0" smtClean="0">
                <a:solidFill>
                  <a:schemeClr val="tx1"/>
                </a:solidFill>
                <a:latin typeface="Sage Text" panose="02010503040201060103" pitchFamily="2" charset="77"/>
                <a:ea typeface="+mn-ea"/>
                <a:cs typeface="+mn-cs"/>
              </a:defRPr>
            </a:lvl2pPr>
            <a:lvl3pPr marL="685800" indent="-342900">
              <a:defRPr lang="en-US" sz="1801" b="0" i="0" kern="1200" dirty="0" smtClean="0">
                <a:solidFill>
                  <a:schemeClr val="tx1"/>
                </a:solidFill>
                <a:latin typeface="Sage Text" panose="02010503040201060103" pitchFamily="2" charset="77"/>
                <a:ea typeface="+mn-ea"/>
                <a:cs typeface="+mn-cs"/>
              </a:defRPr>
            </a:lvl3pPr>
            <a:lvl4pPr marL="974725" indent="-285750">
              <a:defRPr lang="en-US" sz="1600" b="0" i="0" kern="1200" dirty="0" smtClean="0">
                <a:solidFill>
                  <a:schemeClr val="tx1"/>
                </a:solidFill>
                <a:latin typeface="Sage Text" panose="02010503040201060103" pitchFamily="2" charset="77"/>
                <a:ea typeface="+mn-ea"/>
                <a:cs typeface="+mn-cs"/>
              </a:defRPr>
            </a:lvl4pPr>
            <a:lvl5pPr marL="1314450" indent="-285750">
              <a:defRPr lang="en-US" sz="1400" b="0" i="0" kern="1200" dirty="0">
                <a:solidFill>
                  <a:schemeClr val="tx1"/>
                </a:solidFill>
                <a:latin typeface="Sage Text" panose="02010503040201060103" pitchFamily="2" charset="77"/>
                <a:ea typeface="+mn-ea"/>
                <a:cs typeface="+mn-cs"/>
              </a:defRPr>
            </a:lvl5pPr>
          </a:lstStyle>
          <a:p>
            <a:pPr lvl="0"/>
            <a:r>
              <a:rPr lang="en-US"/>
              <a:t>Click to edit Master text styles</a:t>
            </a:r>
          </a:p>
        </p:txBody>
      </p:sp>
      <p:sp>
        <p:nvSpPr>
          <p:cNvPr id="6" name="Slide Number Placeholder 2">
            <a:extLst>
              <a:ext uri="{FF2B5EF4-FFF2-40B4-BE49-F238E27FC236}">
                <a16:creationId xmlns:a16="http://schemas.microsoft.com/office/drawing/2014/main" id="{BC29D44D-91A9-3537-229D-B21AF77CF421}"/>
              </a:ext>
            </a:extLst>
          </p:cNvPr>
          <p:cNvSpPr>
            <a:spLocks noGrp="1"/>
          </p:cNvSpPr>
          <p:nvPr>
            <p:ph type="sldNum" sz="quarter" idx="14"/>
          </p:nvPr>
        </p:nvSpPr>
        <p:spPr/>
        <p:txBody>
          <a:bodyPr/>
          <a:lstStyle>
            <a:lvl1pPr>
              <a:defRPr>
                <a:solidFill>
                  <a:schemeClr val="tx1"/>
                </a:solidFill>
              </a:defRPr>
            </a:lvl1pPr>
          </a:lstStyle>
          <a:p>
            <a:pPr>
              <a:defRPr/>
            </a:pPr>
            <a:r>
              <a:t>Page </a:t>
            </a:r>
            <a:fld id="{9116D053-F835-4594-BD05-45A80FE804E0}" type="slidenum">
              <a:rPr smtClean="0"/>
              <a:pPr>
                <a:defRPr/>
              </a:pPr>
              <a:t>‹N°›</a:t>
            </a:fld>
            <a:endParaRPr/>
          </a:p>
        </p:txBody>
      </p:sp>
      <p:sp>
        <p:nvSpPr>
          <p:cNvPr id="7" name="TextBox 4">
            <a:extLst>
              <a:ext uri="{FF2B5EF4-FFF2-40B4-BE49-F238E27FC236}">
                <a16:creationId xmlns:a16="http://schemas.microsoft.com/office/drawing/2014/main" id="{B89C3BC1-5044-2954-4042-7DF5C7D809F1}"/>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36919285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and circular icons or photos (black)">
    <p:spTree>
      <p:nvGrpSpPr>
        <p:cNvPr id="1" name=""/>
        <p:cNvGrpSpPr/>
        <p:nvPr/>
      </p:nvGrpSpPr>
      <p:grpSpPr>
        <a:xfrm>
          <a:off x="0" y="0"/>
          <a:ext cx="0" cy="0"/>
          <a:chOff x="0" y="0"/>
          <a:chExt cx="0" cy="0"/>
        </a:xfrm>
      </p:grpSpPr>
      <p:sp>
        <p:nvSpPr>
          <p:cNvPr id="2" name="Title 1"/>
          <p:cNvSpPr>
            <a:spLocks noGrp="1"/>
          </p:cNvSpPr>
          <p:nvPr>
            <p:ph type="title"/>
          </p:nvPr>
        </p:nvSpPr>
        <p:spPr>
          <a:xfrm>
            <a:off x="411479" y="301486"/>
            <a:ext cx="5074921" cy="594360"/>
          </a:xfrm>
        </p:spPr>
        <p:txBody>
          <a:bodyPr/>
          <a:lstStyle>
            <a:lvl1pPr>
              <a:lnSpc>
                <a:spcPct val="100000"/>
              </a:lnSpc>
              <a:defRPr>
                <a:solidFill>
                  <a:schemeClr val="bg1"/>
                </a:solidFill>
              </a:defRPr>
            </a:lvl1pPr>
          </a:lstStyle>
          <a:p>
            <a:r>
              <a:rPr lang="en-US"/>
              <a:t>Click to edit Master title style</a:t>
            </a:r>
          </a:p>
        </p:txBody>
      </p:sp>
      <p:sp>
        <p:nvSpPr>
          <p:cNvPr id="5" name="Text Placeholder 4"/>
          <p:cNvSpPr>
            <a:spLocks noGrp="1"/>
          </p:cNvSpPr>
          <p:nvPr>
            <p:ph type="body" sz="quarter" idx="13"/>
          </p:nvPr>
        </p:nvSpPr>
        <p:spPr>
          <a:xfrm>
            <a:off x="6254750" y="499867"/>
            <a:ext cx="5518150" cy="1214633"/>
          </a:xfrm>
        </p:spPr>
        <p:txBody>
          <a:bodyPr/>
          <a:lstStyle>
            <a:lvl1pPr marL="0" indent="0">
              <a:buNone/>
              <a:defRPr lang="en-US" sz="2001" b="0" i="0" kern="1200" dirty="0" smtClean="0">
                <a:solidFill>
                  <a:schemeClr val="bg1"/>
                </a:solidFill>
                <a:latin typeface="Sage Text" panose="02010503040201060103" pitchFamily="2" charset="77"/>
                <a:ea typeface="+mn-ea"/>
                <a:cs typeface="+mn-cs"/>
              </a:defRPr>
            </a:lvl1pPr>
            <a:lvl2pPr marL="342900" indent="-342900">
              <a:defRPr lang="en-US" sz="2001" b="0" i="0" kern="1200" dirty="0" smtClean="0">
                <a:solidFill>
                  <a:schemeClr val="tx1"/>
                </a:solidFill>
                <a:latin typeface="Sage Text" panose="02010503040201060103" pitchFamily="2" charset="77"/>
                <a:ea typeface="+mn-ea"/>
                <a:cs typeface="+mn-cs"/>
              </a:defRPr>
            </a:lvl2pPr>
            <a:lvl3pPr marL="685800" indent="-342900">
              <a:defRPr lang="en-US" sz="1801" b="0" i="0" kern="1200" dirty="0" smtClean="0">
                <a:solidFill>
                  <a:schemeClr val="tx1"/>
                </a:solidFill>
                <a:latin typeface="Sage Text" panose="02010503040201060103" pitchFamily="2" charset="77"/>
                <a:ea typeface="+mn-ea"/>
                <a:cs typeface="+mn-cs"/>
              </a:defRPr>
            </a:lvl3pPr>
            <a:lvl4pPr marL="974725" indent="-285750">
              <a:defRPr lang="en-US" sz="1600" b="0" i="0" kern="1200" dirty="0" smtClean="0">
                <a:solidFill>
                  <a:schemeClr val="tx1"/>
                </a:solidFill>
                <a:latin typeface="Sage Text" panose="02010503040201060103" pitchFamily="2" charset="77"/>
                <a:ea typeface="+mn-ea"/>
                <a:cs typeface="+mn-cs"/>
              </a:defRPr>
            </a:lvl4pPr>
            <a:lvl5pPr marL="1314450" indent="-285750">
              <a:defRPr lang="en-US" sz="1400" b="0" i="0" kern="1200" dirty="0">
                <a:solidFill>
                  <a:schemeClr val="tx1"/>
                </a:solidFill>
                <a:latin typeface="Sage Text" panose="02010503040201060103" pitchFamily="2" charset="77"/>
                <a:ea typeface="+mn-ea"/>
                <a:cs typeface="+mn-cs"/>
              </a:defRPr>
            </a:lvl5pPr>
          </a:lstStyle>
          <a:p>
            <a:pPr lvl="0"/>
            <a:r>
              <a:rPr lang="en-US"/>
              <a:t>Click to edit Master text styles</a:t>
            </a:r>
          </a:p>
        </p:txBody>
      </p:sp>
      <p:sp>
        <p:nvSpPr>
          <p:cNvPr id="6" name="Picture Placeholder 5"/>
          <p:cNvSpPr>
            <a:spLocks noGrp="1" noChangeAspect="1"/>
          </p:cNvSpPr>
          <p:nvPr>
            <p:ph type="pic" sz="quarter" idx="14"/>
          </p:nvPr>
        </p:nvSpPr>
        <p:spPr>
          <a:xfrm>
            <a:off x="411163"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7" name="Picture Placeholder 5"/>
          <p:cNvSpPr>
            <a:spLocks noGrp="1" noChangeAspect="1"/>
          </p:cNvSpPr>
          <p:nvPr>
            <p:ph type="pic" sz="quarter" idx="15"/>
          </p:nvPr>
        </p:nvSpPr>
        <p:spPr>
          <a:xfrm>
            <a:off x="4229017"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8" name="Picture Placeholder 5"/>
          <p:cNvSpPr>
            <a:spLocks noGrp="1" noChangeAspect="1"/>
          </p:cNvSpPr>
          <p:nvPr>
            <p:ph type="pic" sz="quarter" idx="16"/>
          </p:nvPr>
        </p:nvSpPr>
        <p:spPr>
          <a:xfrm>
            <a:off x="2320090"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9" name="Picture Placeholder 5"/>
          <p:cNvSpPr>
            <a:spLocks noGrp="1" noChangeAspect="1"/>
          </p:cNvSpPr>
          <p:nvPr>
            <p:ph type="pic" sz="quarter" idx="17"/>
          </p:nvPr>
        </p:nvSpPr>
        <p:spPr>
          <a:xfrm>
            <a:off x="6137944"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0" name="Picture Placeholder 5"/>
          <p:cNvSpPr>
            <a:spLocks noGrp="1" noChangeAspect="1"/>
          </p:cNvSpPr>
          <p:nvPr>
            <p:ph type="pic" sz="quarter" idx="18"/>
          </p:nvPr>
        </p:nvSpPr>
        <p:spPr>
          <a:xfrm>
            <a:off x="9955800"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1" name="Picture Placeholder 5"/>
          <p:cNvSpPr>
            <a:spLocks noGrp="1" noChangeAspect="1"/>
          </p:cNvSpPr>
          <p:nvPr>
            <p:ph type="pic" sz="quarter" idx="19"/>
          </p:nvPr>
        </p:nvSpPr>
        <p:spPr>
          <a:xfrm>
            <a:off x="8046871"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8" name="Picture Placeholder 5"/>
          <p:cNvSpPr>
            <a:spLocks noGrp="1" noChangeAspect="1"/>
          </p:cNvSpPr>
          <p:nvPr>
            <p:ph type="pic" sz="quarter" idx="20"/>
          </p:nvPr>
        </p:nvSpPr>
        <p:spPr>
          <a:xfrm>
            <a:off x="411163"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9" name="Picture Placeholder 5"/>
          <p:cNvSpPr>
            <a:spLocks noGrp="1" noChangeAspect="1"/>
          </p:cNvSpPr>
          <p:nvPr>
            <p:ph type="pic" sz="quarter" idx="21"/>
          </p:nvPr>
        </p:nvSpPr>
        <p:spPr>
          <a:xfrm>
            <a:off x="4229017"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20" name="Picture Placeholder 5"/>
          <p:cNvSpPr>
            <a:spLocks noGrp="1" noChangeAspect="1"/>
          </p:cNvSpPr>
          <p:nvPr>
            <p:ph type="pic" sz="quarter" idx="22"/>
          </p:nvPr>
        </p:nvSpPr>
        <p:spPr>
          <a:xfrm>
            <a:off x="2320090"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21" name="Picture Placeholder 5"/>
          <p:cNvSpPr>
            <a:spLocks noGrp="1" noChangeAspect="1"/>
          </p:cNvSpPr>
          <p:nvPr>
            <p:ph type="pic" sz="quarter" idx="23"/>
          </p:nvPr>
        </p:nvSpPr>
        <p:spPr>
          <a:xfrm>
            <a:off x="6137944"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22" name="Picture Placeholder 5"/>
          <p:cNvSpPr>
            <a:spLocks noGrp="1" noChangeAspect="1"/>
          </p:cNvSpPr>
          <p:nvPr>
            <p:ph type="pic" sz="quarter" idx="24"/>
          </p:nvPr>
        </p:nvSpPr>
        <p:spPr>
          <a:xfrm>
            <a:off x="9955800"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23" name="Picture Placeholder 5"/>
          <p:cNvSpPr>
            <a:spLocks noGrp="1" noChangeAspect="1"/>
          </p:cNvSpPr>
          <p:nvPr>
            <p:ph type="pic" sz="quarter" idx="25"/>
          </p:nvPr>
        </p:nvSpPr>
        <p:spPr>
          <a:xfrm>
            <a:off x="8046871"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3" name="Slide Number Placeholder 2">
            <a:extLst>
              <a:ext uri="{FF2B5EF4-FFF2-40B4-BE49-F238E27FC236}">
                <a16:creationId xmlns:a16="http://schemas.microsoft.com/office/drawing/2014/main" id="{56ECDF19-9721-1BAA-7DCD-1FB87748751E}"/>
              </a:ext>
            </a:extLst>
          </p:cNvPr>
          <p:cNvSpPr>
            <a:spLocks noGrp="1"/>
          </p:cNvSpPr>
          <p:nvPr>
            <p:ph type="sldNum" sz="quarter" idx="26"/>
          </p:nvPr>
        </p:nvSpPr>
        <p:spPr/>
        <p:txBody>
          <a:bodyPr/>
          <a:lstStyle>
            <a:lvl1pPr>
              <a:defRPr/>
            </a:lvl1pPr>
          </a:lstStyle>
          <a:p>
            <a:pPr>
              <a:defRPr/>
            </a:pPr>
            <a:r>
              <a:t>Page </a:t>
            </a:r>
            <a:fld id="{CD618213-A866-413B-B068-4DD9A4BAFB41}" type="slidenum">
              <a:rPr smtClean="0"/>
              <a:pPr>
                <a:defRPr/>
              </a:pPr>
              <a:t>‹N°›</a:t>
            </a:fld>
            <a:endParaRPr/>
          </a:p>
        </p:txBody>
      </p:sp>
    </p:spTree>
    <p:extLst>
      <p:ext uri="{BB962C8B-B14F-4D97-AF65-F5344CB8AC3E}">
        <p14:creationId xmlns:p14="http://schemas.microsoft.com/office/powerpoint/2010/main" val="31294669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PHOTO with Quote_White">
    <p:bg>
      <p:bgPr>
        <a:solidFill>
          <a:schemeClr val="bg1"/>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1025FF1D-033A-4B74-F042-820B6AE6E431}"/>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
        <p:nvSpPr>
          <p:cNvPr id="9" name="Picture Placeholder 9"/>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bIns="0" anchor="ctr" anchorCtr="0"/>
          <a:lstStyle>
            <a:lvl1pPr marL="0" indent="0" algn="ctr">
              <a:buNone/>
              <a:defRPr lang="en-US" sz="1801" dirty="0">
                <a:solidFill>
                  <a:schemeClr val="tx1"/>
                </a:solidFill>
              </a:defRPr>
            </a:lvl1pPr>
          </a:lstStyle>
          <a:p>
            <a:pPr lvl="0"/>
            <a:r>
              <a:rPr lang="en-US" noProof="0"/>
              <a:t>Click icon to add picture</a:t>
            </a:r>
          </a:p>
        </p:txBody>
      </p:sp>
      <p:sp>
        <p:nvSpPr>
          <p:cNvPr id="6" name="Slide Number Placeholder 5">
            <a:extLst>
              <a:ext uri="{FF2B5EF4-FFF2-40B4-BE49-F238E27FC236}">
                <a16:creationId xmlns:a16="http://schemas.microsoft.com/office/drawing/2014/main" id="{6D50BFDC-339C-64D9-BCFD-8A3C34638CFB}"/>
              </a:ext>
            </a:extLst>
          </p:cNvPr>
          <p:cNvSpPr txBox="1">
            <a:spLocks/>
          </p:cNvSpPr>
          <p:nvPr userDrawn="1"/>
        </p:nvSpPr>
        <p:spPr>
          <a:xfrm>
            <a:off x="11128375" y="6352381"/>
            <a:ext cx="831850" cy="365125"/>
          </a:xfrm>
          <a:prstGeom prst="rect">
            <a:avLst/>
          </a:prstGeom>
        </p:spPr>
        <p:txBody>
          <a:bodyPr vert="horz" lIns="91440" tIns="45720" rIns="91440" bIns="45720" rtlCol="0" anchor="ctr"/>
          <a:lstStyle>
            <a:defPPr>
              <a:defRPr lang="en-US"/>
            </a:defPPr>
            <a:lvl1pPr marL="0" marR="0" indent="0" algn="r" defTabSz="412791" rtl="0" eaLnBrk="1" fontAlgn="auto" latinLnBrk="0" hangingPunct="0">
              <a:lnSpc>
                <a:spcPct val="100000"/>
              </a:lnSpc>
              <a:spcBef>
                <a:spcPts val="0"/>
              </a:spcBef>
              <a:spcAft>
                <a:spcPts val="0"/>
              </a:spcAft>
              <a:buClrTx/>
              <a:buSzTx/>
              <a:buFontTx/>
              <a:buNone/>
              <a:tabLst/>
              <a:defRPr kumimoji="0" lang="en-US" sz="900" b="0" i="0" u="none" strike="noStrike" kern="1200" cap="none" spc="0" normalizeH="0" baseline="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vl2pPr marL="4572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2pPr>
            <a:lvl3pPr marL="9144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3pPr>
            <a:lvl4pPr marL="13716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4pPr>
            <a:lvl5pPr marL="18288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5pPr>
            <a:lvl6pPr marL="2286000" algn="l" defTabSz="914400" rtl="0" eaLnBrk="1" latinLnBrk="0" hangingPunct="1">
              <a:defRPr kern="1200">
                <a:solidFill>
                  <a:schemeClr val="tx1"/>
                </a:solidFill>
                <a:latin typeface="Sage Text" panose="02010503040201060103" pitchFamily="2" charset="0"/>
                <a:ea typeface="+mn-ea"/>
                <a:cs typeface="+mn-cs"/>
              </a:defRPr>
            </a:lvl6pPr>
            <a:lvl7pPr marL="2743200" algn="l" defTabSz="914400" rtl="0" eaLnBrk="1" latinLnBrk="0" hangingPunct="1">
              <a:defRPr kern="1200">
                <a:solidFill>
                  <a:schemeClr val="tx1"/>
                </a:solidFill>
                <a:latin typeface="Sage Text" panose="02010503040201060103" pitchFamily="2" charset="0"/>
                <a:ea typeface="+mn-ea"/>
                <a:cs typeface="+mn-cs"/>
              </a:defRPr>
            </a:lvl7pPr>
            <a:lvl8pPr marL="3200400" algn="l" defTabSz="914400" rtl="0" eaLnBrk="1" latinLnBrk="0" hangingPunct="1">
              <a:defRPr kern="1200">
                <a:solidFill>
                  <a:schemeClr val="tx1"/>
                </a:solidFill>
                <a:latin typeface="Sage Text" panose="02010503040201060103" pitchFamily="2" charset="0"/>
                <a:ea typeface="+mn-ea"/>
                <a:cs typeface="+mn-cs"/>
              </a:defRPr>
            </a:lvl8pPr>
            <a:lvl9pPr marL="3657600" algn="l" defTabSz="914400" rtl="0" eaLnBrk="1" latinLnBrk="0" hangingPunct="1">
              <a:defRPr kern="1200">
                <a:solidFill>
                  <a:schemeClr val="tx1"/>
                </a:solidFill>
                <a:latin typeface="Sage Text" panose="02010503040201060103" pitchFamily="2" charset="0"/>
                <a:ea typeface="+mn-ea"/>
                <a:cs typeface="+mn-cs"/>
              </a:defRPr>
            </a:lvl9pPr>
          </a:lstStyle>
          <a:p>
            <a:pPr>
              <a:defRPr/>
            </a:pPr>
            <a:r>
              <a:rPr lang="fr-FR">
                <a:solidFill>
                  <a:schemeClr val="tx1"/>
                </a:solidFill>
              </a:rPr>
              <a:t>Page </a:t>
            </a:r>
            <a:fld id="{E1EF8FA2-E519-4BAE-8B9C-45023CE588BC}" type="slidenum">
              <a:rPr smtClean="0">
                <a:solidFill>
                  <a:schemeClr val="tx1"/>
                </a:solidFill>
              </a:rPr>
              <a:pPr>
                <a:defRPr/>
              </a:pPr>
              <a:t>‹N°›</a:t>
            </a:fld>
            <a:endParaRPr>
              <a:solidFill>
                <a:schemeClr val="tx1"/>
              </a:solidFill>
            </a:endParaRPr>
          </a:p>
        </p:txBody>
      </p:sp>
      <p:pic>
        <p:nvPicPr>
          <p:cNvPr id="5" name="Picture 4" descr="A black background with a black square&#10;&#10;AI-generated content may be incorrect.">
            <a:extLst>
              <a:ext uri="{FF2B5EF4-FFF2-40B4-BE49-F238E27FC236}">
                <a16:creationId xmlns:a16="http://schemas.microsoft.com/office/drawing/2014/main" id="{B3DCF38E-141A-51BB-45B5-108B8B845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1479" y="6364150"/>
            <a:ext cx="603880" cy="338041"/>
          </a:xfrm>
          <a:prstGeom prst="rect">
            <a:avLst/>
          </a:prstGeom>
        </p:spPr>
      </p:pic>
      <p:sp>
        <p:nvSpPr>
          <p:cNvPr id="3" name="Google Shape;168;p22">
            <a:extLst>
              <a:ext uri="{FF2B5EF4-FFF2-40B4-BE49-F238E27FC236}">
                <a16:creationId xmlns:a16="http://schemas.microsoft.com/office/drawing/2014/main" id="{1989E359-2B91-532B-A09B-41CEA290ACED}"/>
              </a:ext>
            </a:extLst>
          </p:cNvPr>
          <p:cNvSpPr txBox="1">
            <a:spLocks noGrp="1"/>
          </p:cNvSpPr>
          <p:nvPr>
            <p:ph type="title"/>
          </p:nvPr>
        </p:nvSpPr>
        <p:spPr>
          <a:xfrm>
            <a:off x="309600" y="1702800"/>
            <a:ext cx="3806100" cy="445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100"/>
              <a:buNone/>
              <a:defRPr b="1">
                <a:solidFill>
                  <a:schemeClr val="dk1"/>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lang="en-GB"/>
          </a:p>
        </p:txBody>
      </p:sp>
      <p:pic>
        <p:nvPicPr>
          <p:cNvPr id="7" name="Google Shape;169;p22" title="QuotationMarks.png">
            <a:extLst>
              <a:ext uri="{FF2B5EF4-FFF2-40B4-BE49-F238E27FC236}">
                <a16:creationId xmlns:a16="http://schemas.microsoft.com/office/drawing/2014/main" id="{D92CD90A-5C15-F5FD-76FA-DDFA097B6581}"/>
              </a:ext>
            </a:extLst>
          </p:cNvPr>
          <p:cNvPicPr preferRelativeResize="0"/>
          <p:nvPr userDrawn="1"/>
        </p:nvPicPr>
        <p:blipFill>
          <a:blip r:embed="rId3">
            <a:alphaModFix/>
          </a:blip>
          <a:stretch>
            <a:fillRect/>
          </a:stretch>
        </p:blipFill>
        <p:spPr>
          <a:xfrm>
            <a:off x="423200" y="825525"/>
            <a:ext cx="915075" cy="702425"/>
          </a:xfrm>
          <a:prstGeom prst="rect">
            <a:avLst/>
          </a:prstGeom>
          <a:noFill/>
          <a:ln>
            <a:noFill/>
          </a:ln>
        </p:spPr>
      </p:pic>
    </p:spTree>
    <p:extLst>
      <p:ext uri="{BB962C8B-B14F-4D97-AF65-F5344CB8AC3E}">
        <p14:creationId xmlns:p14="http://schemas.microsoft.com/office/powerpoint/2010/main" val="3830174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HOTO with Quote_Black ">
    <p:spTree>
      <p:nvGrpSpPr>
        <p:cNvPr id="1" name=""/>
        <p:cNvGrpSpPr/>
        <p:nvPr/>
      </p:nvGrpSpPr>
      <p:grpSpPr>
        <a:xfrm>
          <a:off x="0" y="0"/>
          <a:ext cx="0" cy="0"/>
          <a:chOff x="0" y="0"/>
          <a:chExt cx="0" cy="0"/>
        </a:xfrm>
      </p:grpSpPr>
      <p:pic>
        <p:nvPicPr>
          <p:cNvPr id="3" name="Google Shape;173;p23" title="Sage-Glow-Presentation-Low-16_9-Up-4K.png">
            <a:extLst>
              <a:ext uri="{FF2B5EF4-FFF2-40B4-BE49-F238E27FC236}">
                <a16:creationId xmlns:a16="http://schemas.microsoft.com/office/drawing/2014/main" id="{ABA4B4A4-27A3-8ABF-3F47-4EBEE35EDC04}"/>
              </a:ext>
            </a:extLst>
          </p:cNvPr>
          <p:cNvPicPr preferRelativeResize="0"/>
          <p:nvPr userDrawn="1"/>
        </p:nvPicPr>
        <p:blipFill rotWithShape="1">
          <a:blip r:embed="rId2">
            <a:alphaModFix/>
          </a:blip>
          <a:srcRect t="46293" b="-2542"/>
          <a:stretch/>
        </p:blipFill>
        <p:spPr>
          <a:xfrm>
            <a:off x="0" y="0"/>
            <a:ext cx="12192000" cy="6695198"/>
          </a:xfrm>
          <a:prstGeom prst="rect">
            <a:avLst/>
          </a:prstGeom>
          <a:noFill/>
          <a:ln>
            <a:noFill/>
          </a:ln>
        </p:spPr>
      </p:pic>
      <p:pic>
        <p:nvPicPr>
          <p:cNvPr id="5" name="Google Shape;174;p23" title="sage-tool-2025-06-05T09.59.07.712Z-4096x4096.png">
            <a:extLst>
              <a:ext uri="{FF2B5EF4-FFF2-40B4-BE49-F238E27FC236}">
                <a16:creationId xmlns:a16="http://schemas.microsoft.com/office/drawing/2014/main" id="{6F9BAC51-B8A0-0320-6792-D3C7786BE3B4}"/>
              </a:ext>
            </a:extLst>
          </p:cNvPr>
          <p:cNvPicPr preferRelativeResize="0"/>
          <p:nvPr userDrawn="1"/>
        </p:nvPicPr>
        <p:blipFill rotWithShape="1">
          <a:blip r:embed="rId3">
            <a:alphaModFix/>
          </a:blip>
          <a:srcRect l="7278"/>
          <a:stretch/>
        </p:blipFill>
        <p:spPr>
          <a:xfrm>
            <a:off x="0" y="148975"/>
            <a:ext cx="2519899" cy="2717763"/>
          </a:xfrm>
          <a:prstGeom prst="rect">
            <a:avLst/>
          </a:prstGeom>
          <a:noFill/>
          <a:ln>
            <a:noFill/>
          </a:ln>
        </p:spPr>
      </p:pic>
      <p:sp>
        <p:nvSpPr>
          <p:cNvPr id="4" name="Slide Number Placeholder 5">
            <a:extLst>
              <a:ext uri="{FF2B5EF4-FFF2-40B4-BE49-F238E27FC236}">
                <a16:creationId xmlns:a16="http://schemas.microsoft.com/office/drawing/2014/main" id="{9C301E9D-1B1C-0D03-5A79-257FD5362395}"/>
              </a:ext>
            </a:extLst>
          </p:cNvPr>
          <p:cNvSpPr txBox="1">
            <a:spLocks/>
          </p:cNvSpPr>
          <p:nvPr userDrawn="1"/>
        </p:nvSpPr>
        <p:spPr>
          <a:xfrm>
            <a:off x="11128375" y="6352381"/>
            <a:ext cx="831850" cy="365125"/>
          </a:xfrm>
          <a:prstGeom prst="rect">
            <a:avLst/>
          </a:prstGeom>
        </p:spPr>
        <p:txBody>
          <a:bodyPr vert="horz" lIns="91440" tIns="45720" rIns="91440" bIns="45720" rtlCol="0" anchor="ctr"/>
          <a:lstStyle>
            <a:defPPr>
              <a:defRPr lang="en-US"/>
            </a:defPPr>
            <a:lvl1pPr marL="0" marR="0" indent="0" algn="r" defTabSz="412791" rtl="0" eaLnBrk="1" fontAlgn="auto" latinLnBrk="0" hangingPunct="0">
              <a:lnSpc>
                <a:spcPct val="100000"/>
              </a:lnSpc>
              <a:spcBef>
                <a:spcPts val="0"/>
              </a:spcBef>
              <a:spcAft>
                <a:spcPts val="0"/>
              </a:spcAft>
              <a:buClrTx/>
              <a:buSzTx/>
              <a:buFontTx/>
              <a:buNone/>
              <a:tabLst/>
              <a:defRPr kumimoji="0" lang="en-US" sz="900" b="0" i="0" u="none" strike="noStrike" kern="1200" cap="none" spc="0" normalizeH="0" baseline="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vl2pPr marL="4572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2pPr>
            <a:lvl3pPr marL="9144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3pPr>
            <a:lvl4pPr marL="13716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4pPr>
            <a:lvl5pPr marL="18288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5pPr>
            <a:lvl6pPr marL="2286000" algn="l" defTabSz="914400" rtl="0" eaLnBrk="1" latinLnBrk="0" hangingPunct="1">
              <a:defRPr kern="1200">
                <a:solidFill>
                  <a:schemeClr val="tx1"/>
                </a:solidFill>
                <a:latin typeface="Sage Text" panose="02010503040201060103" pitchFamily="2" charset="0"/>
                <a:ea typeface="+mn-ea"/>
                <a:cs typeface="+mn-cs"/>
              </a:defRPr>
            </a:lvl6pPr>
            <a:lvl7pPr marL="2743200" algn="l" defTabSz="914400" rtl="0" eaLnBrk="1" latinLnBrk="0" hangingPunct="1">
              <a:defRPr kern="1200">
                <a:solidFill>
                  <a:schemeClr val="tx1"/>
                </a:solidFill>
                <a:latin typeface="Sage Text" panose="02010503040201060103" pitchFamily="2" charset="0"/>
                <a:ea typeface="+mn-ea"/>
                <a:cs typeface="+mn-cs"/>
              </a:defRPr>
            </a:lvl7pPr>
            <a:lvl8pPr marL="3200400" algn="l" defTabSz="914400" rtl="0" eaLnBrk="1" latinLnBrk="0" hangingPunct="1">
              <a:defRPr kern="1200">
                <a:solidFill>
                  <a:schemeClr val="tx1"/>
                </a:solidFill>
                <a:latin typeface="Sage Text" panose="02010503040201060103" pitchFamily="2" charset="0"/>
                <a:ea typeface="+mn-ea"/>
                <a:cs typeface="+mn-cs"/>
              </a:defRPr>
            </a:lvl8pPr>
            <a:lvl9pPr marL="3657600" algn="l" defTabSz="914400" rtl="0" eaLnBrk="1" latinLnBrk="0" hangingPunct="1">
              <a:defRPr kern="1200">
                <a:solidFill>
                  <a:schemeClr val="tx1"/>
                </a:solidFill>
                <a:latin typeface="Sage Text" panose="02010503040201060103" pitchFamily="2" charset="0"/>
                <a:ea typeface="+mn-ea"/>
                <a:cs typeface="+mn-cs"/>
              </a:defRPr>
            </a:lvl9pPr>
          </a:lstStyle>
          <a:p>
            <a:pPr>
              <a:defRPr/>
            </a:pPr>
            <a:r>
              <a:rPr lang="fr-FR">
                <a:solidFill>
                  <a:schemeClr val="tx2"/>
                </a:solidFill>
              </a:rPr>
              <a:t>Page </a:t>
            </a:r>
            <a:fld id="{E1EF8FA2-E519-4BAE-8B9C-45023CE588BC}" type="slidenum">
              <a:rPr smtClean="0">
                <a:solidFill>
                  <a:schemeClr val="tx2"/>
                </a:solidFill>
              </a:rPr>
              <a:pPr>
                <a:defRPr/>
              </a:pPr>
              <a:t>‹N°›</a:t>
            </a:fld>
            <a:endParaRPr>
              <a:solidFill>
                <a:schemeClr val="tx2"/>
              </a:solidFill>
            </a:endParaRPr>
          </a:p>
        </p:txBody>
      </p:sp>
      <p:sp>
        <p:nvSpPr>
          <p:cNvPr id="6" name="Google Shape;168;p22">
            <a:extLst>
              <a:ext uri="{FF2B5EF4-FFF2-40B4-BE49-F238E27FC236}">
                <a16:creationId xmlns:a16="http://schemas.microsoft.com/office/drawing/2014/main" id="{B3ADD84C-89E9-572F-EEFE-E079BF87CD6F}"/>
              </a:ext>
            </a:extLst>
          </p:cNvPr>
          <p:cNvSpPr txBox="1">
            <a:spLocks noGrp="1"/>
          </p:cNvSpPr>
          <p:nvPr>
            <p:ph type="title"/>
          </p:nvPr>
        </p:nvSpPr>
        <p:spPr>
          <a:xfrm>
            <a:off x="431196" y="2374007"/>
            <a:ext cx="4714736" cy="64170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100"/>
              <a:buNone/>
              <a:defRPr b="1">
                <a:solidFill>
                  <a:schemeClr val="bg1"/>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lang="en-GB"/>
          </a:p>
        </p:txBody>
      </p:sp>
      <p:pic>
        <p:nvPicPr>
          <p:cNvPr id="7" name="Google Shape;57;p7">
            <a:extLst>
              <a:ext uri="{FF2B5EF4-FFF2-40B4-BE49-F238E27FC236}">
                <a16:creationId xmlns:a16="http://schemas.microsoft.com/office/drawing/2014/main" id="{15B82249-306A-48F1-B461-EE571C5D83BA}"/>
              </a:ext>
            </a:extLst>
          </p:cNvPr>
          <p:cNvPicPr preferRelativeResize="0"/>
          <p:nvPr userDrawn="1"/>
        </p:nvPicPr>
        <p:blipFill rotWithShape="1">
          <a:blip r:embed="rId4">
            <a:alphaModFix/>
          </a:blip>
          <a:srcRect/>
          <a:stretch/>
        </p:blipFill>
        <p:spPr>
          <a:xfrm>
            <a:off x="417698" y="6360923"/>
            <a:ext cx="598512" cy="334275"/>
          </a:xfrm>
          <a:prstGeom prst="rect">
            <a:avLst/>
          </a:prstGeom>
          <a:noFill/>
          <a:ln>
            <a:noFill/>
          </a:ln>
        </p:spPr>
      </p:pic>
    </p:spTree>
    <p:extLst>
      <p:ext uri="{BB962C8B-B14F-4D97-AF65-F5344CB8AC3E}">
        <p14:creationId xmlns:p14="http://schemas.microsoft.com/office/powerpoint/2010/main" val="40618298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Headline and circular icons or photos (white)">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681DC80-D3FE-DCAF-4B75-C2CD364899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79" y="301486"/>
            <a:ext cx="5074921" cy="594360"/>
          </a:xfrm>
        </p:spPr>
        <p:txBody>
          <a:bodyPr/>
          <a:lstStyle>
            <a:lvl1pPr>
              <a:lnSpc>
                <a:spcPct val="100000"/>
              </a:lnSpc>
              <a:defRPr>
                <a:solidFill>
                  <a:schemeClr val="tx1"/>
                </a:solidFill>
              </a:defRPr>
            </a:lvl1pPr>
          </a:lstStyle>
          <a:p>
            <a:r>
              <a:rPr lang="en-US"/>
              <a:t>Click to edit Master title style</a:t>
            </a:r>
          </a:p>
        </p:txBody>
      </p:sp>
      <p:sp>
        <p:nvSpPr>
          <p:cNvPr id="5" name="Text Placeholder 4"/>
          <p:cNvSpPr>
            <a:spLocks noGrp="1"/>
          </p:cNvSpPr>
          <p:nvPr>
            <p:ph type="body" sz="quarter" idx="13"/>
          </p:nvPr>
        </p:nvSpPr>
        <p:spPr>
          <a:xfrm>
            <a:off x="6254750" y="499867"/>
            <a:ext cx="5518150" cy="1214633"/>
          </a:xfrm>
        </p:spPr>
        <p:txBody>
          <a:bodyPr/>
          <a:lstStyle>
            <a:lvl1pPr marL="0" indent="0">
              <a:buNone/>
              <a:defRPr lang="en-US" sz="2001" b="0" i="0" kern="1200" dirty="0" smtClean="0">
                <a:solidFill>
                  <a:schemeClr val="tx1"/>
                </a:solidFill>
                <a:latin typeface="Sage Text" panose="02010503040201060103" pitchFamily="2" charset="77"/>
                <a:ea typeface="+mn-ea"/>
                <a:cs typeface="+mn-cs"/>
              </a:defRPr>
            </a:lvl1pPr>
            <a:lvl2pPr marL="342900" indent="-342900">
              <a:defRPr lang="en-US" sz="2001" b="0" i="0" kern="1200" dirty="0" smtClean="0">
                <a:solidFill>
                  <a:schemeClr val="tx1"/>
                </a:solidFill>
                <a:latin typeface="Sage Text" panose="02010503040201060103" pitchFamily="2" charset="77"/>
                <a:ea typeface="+mn-ea"/>
                <a:cs typeface="+mn-cs"/>
              </a:defRPr>
            </a:lvl2pPr>
            <a:lvl3pPr marL="685800" indent="-342900">
              <a:defRPr lang="en-US" sz="1801" b="0" i="0" kern="1200" dirty="0" smtClean="0">
                <a:solidFill>
                  <a:schemeClr val="tx1"/>
                </a:solidFill>
                <a:latin typeface="Sage Text" panose="02010503040201060103" pitchFamily="2" charset="77"/>
                <a:ea typeface="+mn-ea"/>
                <a:cs typeface="+mn-cs"/>
              </a:defRPr>
            </a:lvl3pPr>
            <a:lvl4pPr marL="974725" indent="-285750">
              <a:defRPr lang="en-US" sz="1600" b="0" i="0" kern="1200" dirty="0" smtClean="0">
                <a:solidFill>
                  <a:schemeClr val="tx1"/>
                </a:solidFill>
                <a:latin typeface="Sage Text" panose="02010503040201060103" pitchFamily="2" charset="77"/>
                <a:ea typeface="+mn-ea"/>
                <a:cs typeface="+mn-cs"/>
              </a:defRPr>
            </a:lvl4pPr>
            <a:lvl5pPr marL="1314450" indent="-285750">
              <a:defRPr lang="en-US" sz="1400" b="0" i="0" kern="1200" dirty="0">
                <a:solidFill>
                  <a:schemeClr val="tx1"/>
                </a:solidFill>
                <a:latin typeface="Sage Text" panose="02010503040201060103" pitchFamily="2" charset="77"/>
                <a:ea typeface="+mn-ea"/>
                <a:cs typeface="+mn-cs"/>
              </a:defRPr>
            </a:lvl5pPr>
          </a:lstStyle>
          <a:p>
            <a:pPr lvl="0"/>
            <a:r>
              <a:rPr lang="en-US"/>
              <a:t>Click to edit Master text styles</a:t>
            </a:r>
          </a:p>
        </p:txBody>
      </p:sp>
      <p:sp>
        <p:nvSpPr>
          <p:cNvPr id="6" name="Picture Placeholder 5"/>
          <p:cNvSpPr>
            <a:spLocks noGrp="1" noChangeAspect="1"/>
          </p:cNvSpPr>
          <p:nvPr>
            <p:ph type="pic" sz="quarter" idx="14"/>
          </p:nvPr>
        </p:nvSpPr>
        <p:spPr>
          <a:xfrm>
            <a:off x="411163"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7" name="Picture Placeholder 5"/>
          <p:cNvSpPr>
            <a:spLocks noGrp="1" noChangeAspect="1"/>
          </p:cNvSpPr>
          <p:nvPr>
            <p:ph type="pic" sz="quarter" idx="15"/>
          </p:nvPr>
        </p:nvSpPr>
        <p:spPr>
          <a:xfrm>
            <a:off x="4229017"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8" name="Picture Placeholder 5"/>
          <p:cNvSpPr>
            <a:spLocks noGrp="1" noChangeAspect="1"/>
          </p:cNvSpPr>
          <p:nvPr>
            <p:ph type="pic" sz="quarter" idx="16"/>
          </p:nvPr>
        </p:nvSpPr>
        <p:spPr>
          <a:xfrm>
            <a:off x="2320090"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9" name="Picture Placeholder 5"/>
          <p:cNvSpPr>
            <a:spLocks noGrp="1" noChangeAspect="1"/>
          </p:cNvSpPr>
          <p:nvPr>
            <p:ph type="pic" sz="quarter" idx="17"/>
          </p:nvPr>
        </p:nvSpPr>
        <p:spPr>
          <a:xfrm>
            <a:off x="6137944"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0" name="Picture Placeholder 5"/>
          <p:cNvSpPr>
            <a:spLocks noGrp="1" noChangeAspect="1"/>
          </p:cNvSpPr>
          <p:nvPr>
            <p:ph type="pic" sz="quarter" idx="18"/>
          </p:nvPr>
        </p:nvSpPr>
        <p:spPr>
          <a:xfrm>
            <a:off x="9955800"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1" name="Picture Placeholder 5"/>
          <p:cNvSpPr>
            <a:spLocks noGrp="1" noChangeAspect="1"/>
          </p:cNvSpPr>
          <p:nvPr>
            <p:ph type="pic" sz="quarter" idx="19"/>
          </p:nvPr>
        </p:nvSpPr>
        <p:spPr>
          <a:xfrm>
            <a:off x="8046871" y="2324100"/>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2" name="Picture Placeholder 5"/>
          <p:cNvSpPr>
            <a:spLocks noGrp="1" noChangeAspect="1"/>
          </p:cNvSpPr>
          <p:nvPr>
            <p:ph type="pic" sz="quarter" idx="20"/>
          </p:nvPr>
        </p:nvSpPr>
        <p:spPr>
          <a:xfrm>
            <a:off x="411163"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3" name="Picture Placeholder 5"/>
          <p:cNvSpPr>
            <a:spLocks noGrp="1" noChangeAspect="1"/>
          </p:cNvSpPr>
          <p:nvPr>
            <p:ph type="pic" sz="quarter" idx="21"/>
          </p:nvPr>
        </p:nvSpPr>
        <p:spPr>
          <a:xfrm>
            <a:off x="4229017"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4" name="Picture Placeholder 5"/>
          <p:cNvSpPr>
            <a:spLocks noGrp="1" noChangeAspect="1"/>
          </p:cNvSpPr>
          <p:nvPr>
            <p:ph type="pic" sz="quarter" idx="22"/>
          </p:nvPr>
        </p:nvSpPr>
        <p:spPr>
          <a:xfrm>
            <a:off x="2320090"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5" name="Picture Placeholder 5"/>
          <p:cNvSpPr>
            <a:spLocks noGrp="1" noChangeAspect="1"/>
          </p:cNvSpPr>
          <p:nvPr>
            <p:ph type="pic" sz="quarter" idx="23"/>
          </p:nvPr>
        </p:nvSpPr>
        <p:spPr>
          <a:xfrm>
            <a:off x="6137944"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6" name="Picture Placeholder 5"/>
          <p:cNvSpPr>
            <a:spLocks noGrp="1" noChangeAspect="1"/>
          </p:cNvSpPr>
          <p:nvPr>
            <p:ph type="pic" sz="quarter" idx="24"/>
          </p:nvPr>
        </p:nvSpPr>
        <p:spPr>
          <a:xfrm>
            <a:off x="9955800"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7" name="Picture Placeholder 5"/>
          <p:cNvSpPr>
            <a:spLocks noGrp="1" noChangeAspect="1"/>
          </p:cNvSpPr>
          <p:nvPr>
            <p:ph type="pic" sz="quarter" idx="25"/>
          </p:nvPr>
        </p:nvSpPr>
        <p:spPr>
          <a:xfrm>
            <a:off x="8046871" y="4208907"/>
            <a:ext cx="1545336" cy="1545336"/>
          </a:xfrm>
          <a:prstGeom prst="ellipse">
            <a:avLst/>
          </a:prstGeom>
          <a:solidFill>
            <a:srgbClr val="CCCCCC">
              <a:alpha val="72000"/>
            </a:srgbClr>
          </a:solidFill>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8" name="Slide Number Placeholder 2">
            <a:extLst>
              <a:ext uri="{FF2B5EF4-FFF2-40B4-BE49-F238E27FC236}">
                <a16:creationId xmlns:a16="http://schemas.microsoft.com/office/drawing/2014/main" id="{85D89F0F-7635-489E-18C3-31B23BE33FFF}"/>
              </a:ext>
            </a:extLst>
          </p:cNvPr>
          <p:cNvSpPr>
            <a:spLocks noGrp="1"/>
          </p:cNvSpPr>
          <p:nvPr>
            <p:ph type="sldNum" sz="quarter" idx="26"/>
          </p:nvPr>
        </p:nvSpPr>
        <p:spPr/>
        <p:txBody>
          <a:bodyPr/>
          <a:lstStyle>
            <a:lvl1pPr>
              <a:defRPr>
                <a:solidFill>
                  <a:schemeClr val="tx1"/>
                </a:solidFill>
              </a:defRPr>
            </a:lvl1pPr>
          </a:lstStyle>
          <a:p>
            <a:pPr>
              <a:defRPr/>
            </a:pPr>
            <a:r>
              <a:t>Page </a:t>
            </a:r>
            <a:fld id="{20042382-6163-4B85-BE3A-A05642F5B3AF}" type="slidenum">
              <a:rPr smtClean="0"/>
              <a:pPr>
                <a:defRPr/>
              </a:pPr>
              <a:t>‹N°›</a:t>
            </a:fld>
            <a:endParaRPr/>
          </a:p>
        </p:txBody>
      </p:sp>
      <p:sp>
        <p:nvSpPr>
          <p:cNvPr id="19" name="TextBox 4">
            <a:extLst>
              <a:ext uri="{FF2B5EF4-FFF2-40B4-BE49-F238E27FC236}">
                <a16:creationId xmlns:a16="http://schemas.microsoft.com/office/drawing/2014/main" id="{3204B3BF-746D-294A-C820-46E322EDEAF5}"/>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1116665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photos layout (black)">
    <p:spTree>
      <p:nvGrpSpPr>
        <p:cNvPr id="1" name=""/>
        <p:cNvGrpSpPr/>
        <p:nvPr/>
      </p:nvGrpSpPr>
      <p:grpSpPr>
        <a:xfrm>
          <a:off x="0" y="0"/>
          <a:ext cx="0" cy="0"/>
          <a:chOff x="0" y="0"/>
          <a:chExt cx="0" cy="0"/>
        </a:xfrm>
      </p:grpSpPr>
      <p:sp>
        <p:nvSpPr>
          <p:cNvPr id="4" name="Picture Placeholder 9"/>
          <p:cNvSpPr>
            <a:spLocks noGrp="1"/>
          </p:cNvSpPr>
          <p:nvPr>
            <p:ph type="pic" sz="quarter" idx="14"/>
          </p:nvPr>
        </p:nvSpPr>
        <p:spPr>
          <a:xfrm>
            <a:off x="9104193" y="384175"/>
            <a:ext cx="2668705" cy="338917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5" name="Picture Placeholder 9"/>
          <p:cNvSpPr>
            <a:spLocks noGrp="1"/>
          </p:cNvSpPr>
          <p:nvPr>
            <p:ph type="pic" sz="quarter" idx="15"/>
          </p:nvPr>
        </p:nvSpPr>
        <p:spPr>
          <a:xfrm>
            <a:off x="9104193" y="3938286"/>
            <a:ext cx="2668705" cy="2273601"/>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6" name="Picture Placeholder 9"/>
          <p:cNvSpPr>
            <a:spLocks noGrp="1"/>
          </p:cNvSpPr>
          <p:nvPr>
            <p:ph type="pic" sz="quarter" idx="16"/>
          </p:nvPr>
        </p:nvSpPr>
        <p:spPr>
          <a:xfrm>
            <a:off x="6210300" y="2822715"/>
            <a:ext cx="2668705" cy="338917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7" name="Picture Placeholder 9"/>
          <p:cNvSpPr>
            <a:spLocks noGrp="1"/>
          </p:cNvSpPr>
          <p:nvPr>
            <p:ph type="pic" sz="quarter" idx="17"/>
          </p:nvPr>
        </p:nvSpPr>
        <p:spPr>
          <a:xfrm>
            <a:off x="6210300" y="384175"/>
            <a:ext cx="2668705" cy="2273601"/>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8" name="Picture Placeholder 9"/>
          <p:cNvSpPr>
            <a:spLocks noGrp="1"/>
          </p:cNvSpPr>
          <p:nvPr>
            <p:ph type="pic" sz="quarter" idx="18"/>
          </p:nvPr>
        </p:nvSpPr>
        <p:spPr>
          <a:xfrm>
            <a:off x="419103" y="384175"/>
            <a:ext cx="5559422" cy="582771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2" name="Slide Number Placeholder 2">
            <a:extLst>
              <a:ext uri="{FF2B5EF4-FFF2-40B4-BE49-F238E27FC236}">
                <a16:creationId xmlns:a16="http://schemas.microsoft.com/office/drawing/2014/main" id="{E867988E-E896-D5E8-8FA0-C41A83A69CEB}"/>
              </a:ext>
            </a:extLst>
          </p:cNvPr>
          <p:cNvSpPr>
            <a:spLocks noGrp="1"/>
          </p:cNvSpPr>
          <p:nvPr>
            <p:ph type="sldNum" sz="quarter" idx="19"/>
          </p:nvPr>
        </p:nvSpPr>
        <p:spPr/>
        <p:txBody>
          <a:bodyPr/>
          <a:lstStyle>
            <a:lvl1pPr>
              <a:defRPr/>
            </a:lvl1pPr>
          </a:lstStyle>
          <a:p>
            <a:pPr>
              <a:defRPr/>
            </a:pPr>
            <a:r>
              <a:t>Page </a:t>
            </a:r>
            <a:fld id="{F7D1B0C6-DF7A-4008-B89F-E3005907DD1A}" type="slidenum">
              <a:rPr smtClean="0"/>
              <a:pPr>
                <a:defRPr/>
              </a:pPr>
              <a:t>‹N°›</a:t>
            </a:fld>
            <a:endParaRPr/>
          </a:p>
        </p:txBody>
      </p:sp>
    </p:spTree>
    <p:extLst>
      <p:ext uri="{BB962C8B-B14F-4D97-AF65-F5344CB8AC3E}">
        <p14:creationId xmlns:p14="http://schemas.microsoft.com/office/powerpoint/2010/main" val="139668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PF__Cover Style 4">
    <p:spTree>
      <p:nvGrpSpPr>
        <p:cNvPr id="1" name=""/>
        <p:cNvGrpSpPr/>
        <p:nvPr/>
      </p:nvGrpSpPr>
      <p:grpSpPr>
        <a:xfrm>
          <a:off x="0" y="0"/>
          <a:ext cx="0" cy="0"/>
          <a:chOff x="0" y="0"/>
          <a:chExt cx="0" cy="0"/>
        </a:xfrm>
      </p:grpSpPr>
      <p:pic>
        <p:nvPicPr>
          <p:cNvPr id="8" name="Google Shape;26;p4" title="Sage-Glow-Presentation-16_9-Up-4K.png">
            <a:extLst>
              <a:ext uri="{FF2B5EF4-FFF2-40B4-BE49-F238E27FC236}">
                <a16:creationId xmlns:a16="http://schemas.microsoft.com/office/drawing/2014/main" id="{9C5844CE-9EE2-B5DB-3FB5-2A214D8414D6}"/>
              </a:ext>
            </a:extLst>
          </p:cNvPr>
          <p:cNvPicPr preferRelativeResize="0"/>
          <p:nvPr userDrawn="1"/>
        </p:nvPicPr>
        <p:blipFill rotWithShape="1">
          <a:blip r:embed="rId2">
            <a:alphaModFix/>
          </a:blip>
          <a:srcRect t="21876" b="21870"/>
          <a:stretch/>
        </p:blipFill>
        <p:spPr>
          <a:xfrm>
            <a:off x="0" y="0"/>
            <a:ext cx="12192000" cy="6858000"/>
          </a:xfrm>
          <a:prstGeom prst="rect">
            <a:avLst/>
          </a:prstGeom>
          <a:noFill/>
          <a:ln>
            <a:noFill/>
          </a:ln>
        </p:spPr>
      </p:pic>
      <p:sp>
        <p:nvSpPr>
          <p:cNvPr id="2" name="Title 1"/>
          <p:cNvSpPr>
            <a:spLocks noGrp="1"/>
          </p:cNvSpPr>
          <p:nvPr>
            <p:ph type="ctrTitle" hasCustomPrompt="1"/>
          </p:nvPr>
        </p:nvSpPr>
        <p:spPr>
          <a:xfrm>
            <a:off x="420624" y="309832"/>
            <a:ext cx="5522976" cy="594360"/>
          </a:xfrm>
        </p:spPr>
        <p:txBody>
          <a:bodyPr>
            <a:noAutofit/>
          </a:bodyPr>
          <a:lstStyle>
            <a:lvl1pPr algn="l">
              <a:defRPr sz="4000"/>
            </a:lvl1pPr>
          </a:lstStyle>
          <a:p>
            <a:r>
              <a:rPr lang="en-US"/>
              <a:t>Cover Slide Style Use Title Case for 8+ Words, Click to Edit</a:t>
            </a:r>
          </a:p>
        </p:txBody>
      </p:sp>
      <p:sp>
        <p:nvSpPr>
          <p:cNvPr id="3" name="Subtitle 2"/>
          <p:cNvSpPr>
            <a:spLocks noGrp="1"/>
          </p:cNvSpPr>
          <p:nvPr>
            <p:ph type="subTitle" idx="1"/>
          </p:nvPr>
        </p:nvSpPr>
        <p:spPr>
          <a:xfrm>
            <a:off x="420623" y="2258568"/>
            <a:ext cx="3829159" cy="997588"/>
          </a:xfrm>
        </p:spPr>
        <p:txBody>
          <a:bodyPr bIns="0"/>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Google Shape;57;p7">
            <a:extLst>
              <a:ext uri="{FF2B5EF4-FFF2-40B4-BE49-F238E27FC236}">
                <a16:creationId xmlns:a16="http://schemas.microsoft.com/office/drawing/2014/main" id="{0F3A4F77-7B7E-4F16-DF67-7661CD477463}"/>
              </a:ext>
            </a:extLst>
          </p:cNvPr>
          <p:cNvPicPr preferRelativeResize="0"/>
          <p:nvPr userDrawn="1"/>
        </p:nvPicPr>
        <p:blipFill rotWithShape="1">
          <a:blip r:embed="rId3">
            <a:alphaModFix/>
          </a:blip>
          <a:srcRect/>
          <a:stretch/>
        </p:blipFill>
        <p:spPr>
          <a:xfrm>
            <a:off x="417697" y="6104446"/>
            <a:ext cx="883071" cy="493204"/>
          </a:xfrm>
          <a:prstGeom prst="rect">
            <a:avLst/>
          </a:prstGeom>
          <a:noFill/>
          <a:ln>
            <a:noFill/>
          </a:ln>
        </p:spPr>
      </p:pic>
    </p:spTree>
    <p:extLst>
      <p:ext uri="{BB962C8B-B14F-4D97-AF65-F5344CB8AC3E}">
        <p14:creationId xmlns:p14="http://schemas.microsoft.com/office/powerpoint/2010/main" val="21140967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79" y="301486"/>
            <a:ext cx="9418321" cy="594360"/>
          </a:xfrm>
        </p:spPr>
        <p:txBody>
          <a:bodyPr/>
          <a:lstStyle>
            <a:lvl1pPr>
              <a:lnSpc>
                <a:spcPct val="100000"/>
              </a:lnSpc>
              <a:defRPr>
                <a:solidFill>
                  <a:schemeClr val="bg1"/>
                </a:solidFill>
              </a:defRPr>
            </a:lvl1pPr>
          </a:lstStyle>
          <a:p>
            <a:r>
              <a:rPr lang="en-US"/>
              <a:t>Speakers slide. Click to edit. </a:t>
            </a:r>
          </a:p>
        </p:txBody>
      </p:sp>
      <p:sp>
        <p:nvSpPr>
          <p:cNvPr id="4" name="Picture Placeholder 5">
            <a:extLst>
              <a:ext uri="{FF2B5EF4-FFF2-40B4-BE49-F238E27FC236}">
                <a16:creationId xmlns:a16="http://schemas.microsoft.com/office/drawing/2014/main" id="{D58FC387-A091-A87B-4B52-6ED82BC13399}"/>
              </a:ext>
            </a:extLst>
          </p:cNvPr>
          <p:cNvSpPr>
            <a:spLocks noGrp="1" noChangeAspect="1"/>
          </p:cNvSpPr>
          <p:nvPr>
            <p:ph type="pic" sz="quarter" idx="15"/>
          </p:nvPr>
        </p:nvSpPr>
        <p:spPr>
          <a:xfrm>
            <a:off x="7984029" y="1896587"/>
            <a:ext cx="2215820" cy="2215820"/>
          </a:xfrm>
          <a:prstGeom prst="ellipse">
            <a:avLst/>
          </a:prstGeom>
          <a:solidFill>
            <a:srgbClr val="CCCCCC">
              <a:alpha val="72000"/>
            </a:srgbClr>
          </a:solidFill>
          <a:ln w="12700">
            <a:solidFill>
              <a:schemeClr val="tx2"/>
            </a:solidFill>
          </a:ln>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6" name="Text Placeholder 3">
            <a:extLst>
              <a:ext uri="{FF2B5EF4-FFF2-40B4-BE49-F238E27FC236}">
                <a16:creationId xmlns:a16="http://schemas.microsoft.com/office/drawing/2014/main" id="{C66D0710-D6EB-BF3C-D6F8-F8BEEF383472}"/>
              </a:ext>
            </a:extLst>
          </p:cNvPr>
          <p:cNvSpPr>
            <a:spLocks noGrp="1"/>
          </p:cNvSpPr>
          <p:nvPr>
            <p:ph type="body" sz="quarter" idx="19" hasCustomPrompt="1"/>
          </p:nvPr>
        </p:nvSpPr>
        <p:spPr>
          <a:xfrm>
            <a:off x="1565766" y="4309259"/>
            <a:ext cx="2372427" cy="1141516"/>
          </a:xfrm>
        </p:spPr>
        <p:txBody>
          <a:bodyPr/>
          <a:lstStyle>
            <a:lvl1pPr marL="0" indent="0" algn="ctr">
              <a:buNone/>
              <a:defRPr sz="1600" b="1">
                <a:latin typeface="+mj-lt"/>
              </a:defRPr>
            </a:lvl1pPr>
            <a:lvl2pPr marL="0" indent="0" algn="ctr">
              <a:buNone/>
              <a:tabLst/>
              <a:defRPr sz="1600"/>
            </a:lvl2pPr>
            <a:lvl3pPr marL="517525" indent="-174625">
              <a:tabLst/>
              <a:defRPr/>
            </a:lvl3pPr>
            <a:lvl4pPr marL="863600" indent="-174625">
              <a:tabLst/>
              <a:defRPr/>
            </a:lvl4pPr>
            <a:lvl5pPr marL="1200150" indent="-171450">
              <a:tabLst/>
              <a:defRPr/>
            </a:lvl5pPr>
          </a:lstStyle>
          <a:p>
            <a:pPr lvl="0"/>
            <a:r>
              <a:rPr lang="en-US"/>
              <a:t>Click to edit names</a:t>
            </a:r>
          </a:p>
          <a:p>
            <a:pPr lvl="1"/>
            <a:r>
              <a:rPr lang="en-US"/>
              <a:t>Second level</a:t>
            </a:r>
          </a:p>
        </p:txBody>
      </p:sp>
      <p:sp>
        <p:nvSpPr>
          <p:cNvPr id="7" name="Text Placeholder 3">
            <a:extLst>
              <a:ext uri="{FF2B5EF4-FFF2-40B4-BE49-F238E27FC236}">
                <a16:creationId xmlns:a16="http://schemas.microsoft.com/office/drawing/2014/main" id="{1CDA2489-F2E0-3B2D-E456-219706322153}"/>
              </a:ext>
            </a:extLst>
          </p:cNvPr>
          <p:cNvSpPr>
            <a:spLocks noGrp="1"/>
          </p:cNvSpPr>
          <p:nvPr>
            <p:ph type="body" sz="quarter" idx="20" hasCustomPrompt="1"/>
          </p:nvPr>
        </p:nvSpPr>
        <p:spPr>
          <a:xfrm>
            <a:off x="4735746" y="4309259"/>
            <a:ext cx="2372427" cy="1141516"/>
          </a:xfrm>
        </p:spPr>
        <p:txBody>
          <a:bodyPr/>
          <a:lstStyle>
            <a:lvl1pPr marL="0" indent="0" algn="ctr">
              <a:buNone/>
              <a:defRPr sz="1600" b="1">
                <a:latin typeface="+mj-lt"/>
              </a:defRPr>
            </a:lvl1pPr>
            <a:lvl2pPr marL="0" indent="0" algn="ctr">
              <a:buNone/>
              <a:tabLst/>
              <a:defRPr sz="1600"/>
            </a:lvl2pPr>
            <a:lvl3pPr marL="517525" indent="-174625">
              <a:tabLst/>
              <a:defRPr/>
            </a:lvl3pPr>
            <a:lvl4pPr marL="863600" indent="-174625">
              <a:tabLst/>
              <a:defRPr/>
            </a:lvl4pPr>
            <a:lvl5pPr marL="1200150" indent="-171450">
              <a:tabLst/>
              <a:defRPr/>
            </a:lvl5pPr>
          </a:lstStyle>
          <a:p>
            <a:pPr lvl="0"/>
            <a:r>
              <a:rPr lang="en-US"/>
              <a:t>Click to edit names</a:t>
            </a:r>
          </a:p>
          <a:p>
            <a:pPr lvl="1"/>
            <a:r>
              <a:rPr lang="en-US"/>
              <a:t>Second level</a:t>
            </a:r>
          </a:p>
        </p:txBody>
      </p:sp>
      <p:sp>
        <p:nvSpPr>
          <p:cNvPr id="8" name="Text Placeholder 3">
            <a:extLst>
              <a:ext uri="{FF2B5EF4-FFF2-40B4-BE49-F238E27FC236}">
                <a16:creationId xmlns:a16="http://schemas.microsoft.com/office/drawing/2014/main" id="{2ED16842-9B53-1B79-FECF-4FAB1797B7B4}"/>
              </a:ext>
            </a:extLst>
          </p:cNvPr>
          <p:cNvSpPr>
            <a:spLocks noGrp="1"/>
          </p:cNvSpPr>
          <p:nvPr>
            <p:ph type="body" sz="quarter" idx="21" hasCustomPrompt="1"/>
          </p:nvPr>
        </p:nvSpPr>
        <p:spPr>
          <a:xfrm>
            <a:off x="7905726" y="4309259"/>
            <a:ext cx="2372427" cy="1141516"/>
          </a:xfrm>
        </p:spPr>
        <p:txBody>
          <a:bodyPr/>
          <a:lstStyle>
            <a:lvl1pPr marL="0" indent="0" algn="ctr">
              <a:buNone/>
              <a:defRPr sz="1600" b="1">
                <a:latin typeface="+mj-lt"/>
              </a:defRPr>
            </a:lvl1pPr>
            <a:lvl2pPr marL="0" indent="0" algn="ctr">
              <a:buNone/>
              <a:tabLst/>
              <a:defRPr sz="1600"/>
            </a:lvl2pPr>
            <a:lvl3pPr marL="517525" indent="-174625">
              <a:tabLst/>
              <a:defRPr/>
            </a:lvl3pPr>
            <a:lvl4pPr marL="863600" indent="-174625">
              <a:tabLst/>
              <a:defRPr/>
            </a:lvl4pPr>
            <a:lvl5pPr marL="1200150" indent="-171450">
              <a:tabLst/>
              <a:defRPr/>
            </a:lvl5pPr>
          </a:lstStyle>
          <a:p>
            <a:pPr lvl="0"/>
            <a:r>
              <a:rPr lang="en-US"/>
              <a:t>Click to edit names</a:t>
            </a:r>
          </a:p>
          <a:p>
            <a:pPr lvl="1"/>
            <a:r>
              <a:rPr lang="en-US"/>
              <a:t>Second level</a:t>
            </a:r>
          </a:p>
        </p:txBody>
      </p:sp>
      <p:sp>
        <p:nvSpPr>
          <p:cNvPr id="9" name="Picture Placeholder 5">
            <a:extLst>
              <a:ext uri="{FF2B5EF4-FFF2-40B4-BE49-F238E27FC236}">
                <a16:creationId xmlns:a16="http://schemas.microsoft.com/office/drawing/2014/main" id="{FF634250-4DDD-007E-9CB0-B7D9694D89E7}"/>
              </a:ext>
            </a:extLst>
          </p:cNvPr>
          <p:cNvSpPr>
            <a:spLocks noGrp="1" noChangeAspect="1"/>
          </p:cNvSpPr>
          <p:nvPr>
            <p:ph type="pic" sz="quarter" idx="22"/>
          </p:nvPr>
        </p:nvSpPr>
        <p:spPr>
          <a:xfrm>
            <a:off x="4807380" y="1896587"/>
            <a:ext cx="2215820" cy="2215820"/>
          </a:xfrm>
          <a:prstGeom prst="ellipse">
            <a:avLst/>
          </a:prstGeom>
          <a:solidFill>
            <a:srgbClr val="CCCCCC">
              <a:alpha val="72000"/>
            </a:srgbClr>
          </a:solidFill>
          <a:ln w="12700">
            <a:solidFill>
              <a:schemeClr val="tx2"/>
            </a:solidFill>
          </a:ln>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0" name="Picture Placeholder 5">
            <a:extLst>
              <a:ext uri="{FF2B5EF4-FFF2-40B4-BE49-F238E27FC236}">
                <a16:creationId xmlns:a16="http://schemas.microsoft.com/office/drawing/2014/main" id="{3A8DC516-570D-113D-3B85-BC826C77C98A}"/>
              </a:ext>
            </a:extLst>
          </p:cNvPr>
          <p:cNvSpPr>
            <a:spLocks noGrp="1" noChangeAspect="1"/>
          </p:cNvSpPr>
          <p:nvPr>
            <p:ph type="pic" sz="quarter" idx="23"/>
          </p:nvPr>
        </p:nvSpPr>
        <p:spPr>
          <a:xfrm>
            <a:off x="1642606" y="1896587"/>
            <a:ext cx="2215820" cy="2215820"/>
          </a:xfrm>
          <a:prstGeom prst="ellipse">
            <a:avLst/>
          </a:prstGeom>
          <a:solidFill>
            <a:srgbClr val="CCCCCC">
              <a:alpha val="72000"/>
            </a:srgbClr>
          </a:solidFill>
          <a:ln w="12700">
            <a:solidFill>
              <a:schemeClr val="tx2"/>
            </a:solidFill>
          </a:ln>
        </p:spPr>
        <p:txBody>
          <a:bodyPr tIns="0" bIns="0" anchor="ctr" anchorCtr="0"/>
          <a:lstStyle>
            <a:lvl1pPr marL="0" indent="0" algn="ctr">
              <a:buNone/>
              <a:defRPr sz="1400">
                <a:solidFill>
                  <a:schemeClr val="tx1"/>
                </a:solidFill>
              </a:defRPr>
            </a:lvl1pPr>
          </a:lstStyle>
          <a:p>
            <a:pPr lvl="0"/>
            <a:r>
              <a:rPr lang="en-US" noProof="0"/>
              <a:t>Click icon to add picture</a:t>
            </a:r>
          </a:p>
        </p:txBody>
      </p:sp>
      <p:sp>
        <p:nvSpPr>
          <p:cNvPr id="11" name="Slide Number Placeholder 5">
            <a:extLst>
              <a:ext uri="{FF2B5EF4-FFF2-40B4-BE49-F238E27FC236}">
                <a16:creationId xmlns:a16="http://schemas.microsoft.com/office/drawing/2014/main" id="{24EC6554-3FB8-BA6A-1A4A-44CD50097548}"/>
              </a:ext>
            </a:extLst>
          </p:cNvPr>
          <p:cNvSpPr txBox="1">
            <a:spLocks/>
          </p:cNvSpPr>
          <p:nvPr userDrawn="1"/>
        </p:nvSpPr>
        <p:spPr>
          <a:xfrm>
            <a:off x="11128375" y="6352381"/>
            <a:ext cx="831850" cy="365125"/>
          </a:xfrm>
          <a:prstGeom prst="rect">
            <a:avLst/>
          </a:prstGeom>
        </p:spPr>
        <p:txBody>
          <a:bodyPr vert="horz" lIns="91440" tIns="45720" rIns="91440" bIns="45720" rtlCol="0" anchor="ctr"/>
          <a:lstStyle>
            <a:defPPr>
              <a:defRPr lang="en-US"/>
            </a:defPPr>
            <a:lvl1pPr marL="0" marR="0" indent="0" algn="r" defTabSz="412791" rtl="0" eaLnBrk="1" fontAlgn="auto" latinLnBrk="0" hangingPunct="0">
              <a:lnSpc>
                <a:spcPct val="100000"/>
              </a:lnSpc>
              <a:spcBef>
                <a:spcPts val="0"/>
              </a:spcBef>
              <a:spcAft>
                <a:spcPts val="0"/>
              </a:spcAft>
              <a:buClrTx/>
              <a:buSzTx/>
              <a:buFontTx/>
              <a:buNone/>
              <a:tabLst/>
              <a:defRPr kumimoji="0" lang="en-US" sz="900" b="0" i="0" u="none" strike="noStrike" kern="1200" cap="none" spc="0" normalizeH="0" baseline="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vl2pPr marL="4572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2pPr>
            <a:lvl3pPr marL="9144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3pPr>
            <a:lvl4pPr marL="13716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4pPr>
            <a:lvl5pPr marL="18288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5pPr>
            <a:lvl6pPr marL="2286000" algn="l" defTabSz="914400" rtl="0" eaLnBrk="1" latinLnBrk="0" hangingPunct="1">
              <a:defRPr kern="1200">
                <a:solidFill>
                  <a:schemeClr val="tx1"/>
                </a:solidFill>
                <a:latin typeface="Sage Text" panose="02010503040201060103" pitchFamily="2" charset="0"/>
                <a:ea typeface="+mn-ea"/>
                <a:cs typeface="+mn-cs"/>
              </a:defRPr>
            </a:lvl6pPr>
            <a:lvl7pPr marL="2743200" algn="l" defTabSz="914400" rtl="0" eaLnBrk="1" latinLnBrk="0" hangingPunct="1">
              <a:defRPr kern="1200">
                <a:solidFill>
                  <a:schemeClr val="tx1"/>
                </a:solidFill>
                <a:latin typeface="Sage Text" panose="02010503040201060103" pitchFamily="2" charset="0"/>
                <a:ea typeface="+mn-ea"/>
                <a:cs typeface="+mn-cs"/>
              </a:defRPr>
            </a:lvl7pPr>
            <a:lvl8pPr marL="3200400" algn="l" defTabSz="914400" rtl="0" eaLnBrk="1" latinLnBrk="0" hangingPunct="1">
              <a:defRPr kern="1200">
                <a:solidFill>
                  <a:schemeClr val="tx1"/>
                </a:solidFill>
                <a:latin typeface="Sage Text" panose="02010503040201060103" pitchFamily="2" charset="0"/>
                <a:ea typeface="+mn-ea"/>
                <a:cs typeface="+mn-cs"/>
              </a:defRPr>
            </a:lvl8pPr>
            <a:lvl9pPr marL="3657600" algn="l" defTabSz="914400" rtl="0" eaLnBrk="1" latinLnBrk="0" hangingPunct="1">
              <a:defRPr kern="1200">
                <a:solidFill>
                  <a:schemeClr val="tx1"/>
                </a:solidFill>
                <a:latin typeface="Sage Text" panose="02010503040201060103" pitchFamily="2" charset="0"/>
                <a:ea typeface="+mn-ea"/>
                <a:cs typeface="+mn-cs"/>
              </a:defRPr>
            </a:lvl9pPr>
          </a:lstStyle>
          <a:p>
            <a:pPr>
              <a:defRPr/>
            </a:pPr>
            <a:r>
              <a:rPr lang="fr-FR">
                <a:solidFill>
                  <a:schemeClr val="tx2"/>
                </a:solidFill>
              </a:rPr>
              <a:t>Page </a:t>
            </a:r>
            <a:fld id="{E1EF8FA2-E519-4BAE-8B9C-45023CE588BC}" type="slidenum">
              <a:rPr smtClean="0">
                <a:solidFill>
                  <a:schemeClr val="tx2"/>
                </a:solidFill>
              </a:rPr>
              <a:pPr>
                <a:defRPr/>
              </a:pPr>
              <a:t>‹N°›</a:t>
            </a:fld>
            <a:endParaRPr>
              <a:solidFill>
                <a:schemeClr val="tx2"/>
              </a:solidFill>
            </a:endParaRPr>
          </a:p>
        </p:txBody>
      </p:sp>
    </p:spTree>
    <p:extLst>
      <p:ext uri="{BB962C8B-B14F-4D97-AF65-F5344CB8AC3E}">
        <p14:creationId xmlns:p14="http://schemas.microsoft.com/office/powerpoint/2010/main" val="35547808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Multiple photos layout (white)">
    <p:bg>
      <p:bgPr>
        <a:solidFill>
          <a:schemeClr val="bg1"/>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06EB1209-5A46-B77E-0F80-15CA0284D96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
            <a:extLst>
              <a:ext uri="{FF2B5EF4-FFF2-40B4-BE49-F238E27FC236}">
                <a16:creationId xmlns:a16="http://schemas.microsoft.com/office/drawing/2014/main" id="{5FD0E61A-8209-CC98-0431-B4FA40E7F38C}"/>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2024 The Sage Group plc, or its licensors. All rights reserved.</a:t>
            </a:r>
          </a:p>
        </p:txBody>
      </p:sp>
      <p:sp>
        <p:nvSpPr>
          <p:cNvPr id="4" name="Picture Placeholder 9"/>
          <p:cNvSpPr>
            <a:spLocks noGrp="1"/>
          </p:cNvSpPr>
          <p:nvPr>
            <p:ph type="pic" sz="quarter" idx="14"/>
          </p:nvPr>
        </p:nvSpPr>
        <p:spPr>
          <a:xfrm>
            <a:off x="9104193" y="384175"/>
            <a:ext cx="2668705" cy="338917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5" name="Picture Placeholder 9"/>
          <p:cNvSpPr>
            <a:spLocks noGrp="1"/>
          </p:cNvSpPr>
          <p:nvPr>
            <p:ph type="pic" sz="quarter" idx="15"/>
          </p:nvPr>
        </p:nvSpPr>
        <p:spPr>
          <a:xfrm>
            <a:off x="9104193" y="3938286"/>
            <a:ext cx="2668705" cy="2273601"/>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6" name="Picture Placeholder 9"/>
          <p:cNvSpPr>
            <a:spLocks noGrp="1"/>
          </p:cNvSpPr>
          <p:nvPr>
            <p:ph type="pic" sz="quarter" idx="16"/>
          </p:nvPr>
        </p:nvSpPr>
        <p:spPr>
          <a:xfrm>
            <a:off x="6210300" y="2822715"/>
            <a:ext cx="2668705" cy="338917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7" name="Picture Placeholder 9"/>
          <p:cNvSpPr>
            <a:spLocks noGrp="1"/>
          </p:cNvSpPr>
          <p:nvPr>
            <p:ph type="pic" sz="quarter" idx="17"/>
          </p:nvPr>
        </p:nvSpPr>
        <p:spPr>
          <a:xfrm>
            <a:off x="6210300" y="384175"/>
            <a:ext cx="2668705" cy="2273601"/>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8" name="Picture Placeholder 9"/>
          <p:cNvSpPr>
            <a:spLocks noGrp="1"/>
          </p:cNvSpPr>
          <p:nvPr>
            <p:ph type="pic" sz="quarter" idx="18"/>
          </p:nvPr>
        </p:nvSpPr>
        <p:spPr>
          <a:xfrm>
            <a:off x="419103" y="384175"/>
            <a:ext cx="5559422" cy="582771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9" name="Slide Number Placeholder 2">
            <a:extLst>
              <a:ext uri="{FF2B5EF4-FFF2-40B4-BE49-F238E27FC236}">
                <a16:creationId xmlns:a16="http://schemas.microsoft.com/office/drawing/2014/main" id="{B3D116EA-B304-63FF-0C4D-C6A7CF965FA3}"/>
              </a:ext>
            </a:extLst>
          </p:cNvPr>
          <p:cNvSpPr>
            <a:spLocks noGrp="1"/>
          </p:cNvSpPr>
          <p:nvPr>
            <p:ph type="sldNum" sz="quarter" idx="19"/>
          </p:nvPr>
        </p:nvSpPr>
        <p:spPr/>
        <p:txBody>
          <a:bodyPr/>
          <a:lstStyle>
            <a:lvl1pPr>
              <a:defRPr>
                <a:solidFill>
                  <a:schemeClr val="tx1"/>
                </a:solidFill>
              </a:defRPr>
            </a:lvl1pPr>
          </a:lstStyle>
          <a:p>
            <a:pPr>
              <a:defRPr/>
            </a:pPr>
            <a:r>
              <a:t>Page </a:t>
            </a:r>
            <a:fld id="{94B963DF-2B7C-4A82-BD4F-73D937A47A65}" type="slidenum">
              <a:rPr smtClean="0"/>
              <a:pPr>
                <a:defRPr/>
              </a:pPr>
              <a:t>‹N°›</a:t>
            </a:fld>
            <a:endParaRPr/>
          </a:p>
        </p:txBody>
      </p:sp>
    </p:spTree>
    <p:extLst>
      <p:ext uri="{BB962C8B-B14F-4D97-AF65-F5344CB8AC3E}">
        <p14:creationId xmlns:p14="http://schemas.microsoft.com/office/powerpoint/2010/main" val="2053557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ft column content + photos layout (black)">
    <p:spTree>
      <p:nvGrpSpPr>
        <p:cNvPr id="1" name=""/>
        <p:cNvGrpSpPr/>
        <p:nvPr/>
      </p:nvGrpSpPr>
      <p:grpSpPr>
        <a:xfrm>
          <a:off x="0" y="0"/>
          <a:ext cx="0" cy="0"/>
          <a:chOff x="0" y="0"/>
          <a:chExt cx="0" cy="0"/>
        </a:xfrm>
      </p:grpSpPr>
      <p:sp>
        <p:nvSpPr>
          <p:cNvPr id="9" name="Picture Placeholder 9"/>
          <p:cNvSpPr>
            <a:spLocks noGrp="1"/>
          </p:cNvSpPr>
          <p:nvPr>
            <p:ph type="pic" sz="quarter" idx="14"/>
          </p:nvPr>
        </p:nvSpPr>
        <p:spPr>
          <a:xfrm>
            <a:off x="3309820" y="384175"/>
            <a:ext cx="2668705" cy="338917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10" name="Picture Placeholder 9"/>
          <p:cNvSpPr>
            <a:spLocks noGrp="1"/>
          </p:cNvSpPr>
          <p:nvPr>
            <p:ph type="pic" sz="quarter" idx="15"/>
          </p:nvPr>
        </p:nvSpPr>
        <p:spPr>
          <a:xfrm>
            <a:off x="3309820" y="3938286"/>
            <a:ext cx="2668705" cy="2273601"/>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11" name="Picture Placeholder 9"/>
          <p:cNvSpPr>
            <a:spLocks noGrp="1"/>
          </p:cNvSpPr>
          <p:nvPr>
            <p:ph type="pic" sz="quarter" idx="18"/>
          </p:nvPr>
        </p:nvSpPr>
        <p:spPr>
          <a:xfrm>
            <a:off x="6218241" y="384175"/>
            <a:ext cx="5559422" cy="582771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12" name="Title 1"/>
          <p:cNvSpPr>
            <a:spLocks noGrp="1"/>
          </p:cNvSpPr>
          <p:nvPr>
            <p:ph type="title"/>
          </p:nvPr>
        </p:nvSpPr>
        <p:spPr>
          <a:xfrm>
            <a:off x="411480" y="587763"/>
            <a:ext cx="2522220" cy="594360"/>
          </a:xfrm>
        </p:spPr>
        <p:txBody>
          <a:bodyPr/>
          <a:lstStyle>
            <a:lvl1pPr>
              <a:defRPr sz="2000" b="1">
                <a:latin typeface="+mn-lt"/>
              </a:defRPr>
            </a:lvl1pPr>
          </a:lstStyle>
          <a:p>
            <a:r>
              <a:rPr lang="en-US"/>
              <a:t>Click to edit Master title style</a:t>
            </a:r>
          </a:p>
        </p:txBody>
      </p:sp>
      <p:sp>
        <p:nvSpPr>
          <p:cNvPr id="4" name="Text Placeholder 3"/>
          <p:cNvSpPr>
            <a:spLocks noGrp="1"/>
          </p:cNvSpPr>
          <p:nvPr>
            <p:ph type="body" sz="quarter" idx="19"/>
          </p:nvPr>
        </p:nvSpPr>
        <p:spPr>
          <a:xfrm>
            <a:off x="419100" y="1714500"/>
            <a:ext cx="2514600" cy="4495800"/>
          </a:xfrm>
        </p:spPr>
        <p:txBody>
          <a:bodyPr/>
          <a:lstStyle>
            <a:lvl1pPr marL="0" indent="0">
              <a:buNone/>
              <a:defRPr/>
            </a:lvl1pPr>
            <a:lvl2pPr marL="171450" indent="-171450">
              <a:tabLst/>
              <a:defRPr/>
            </a:lvl2pPr>
            <a:lvl3pPr marL="517525" indent="-174625">
              <a:tabLst/>
              <a:defRPr/>
            </a:lvl3pPr>
            <a:lvl4pPr marL="863600" indent="-174625">
              <a:tabLst/>
              <a:defRPr/>
            </a:lvl4pPr>
            <a:lvl5pPr marL="1200150" indent="-1714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2">
            <a:extLst>
              <a:ext uri="{FF2B5EF4-FFF2-40B4-BE49-F238E27FC236}">
                <a16:creationId xmlns:a16="http://schemas.microsoft.com/office/drawing/2014/main" id="{7BE48E2F-1676-2102-B811-1440E76921B4}"/>
              </a:ext>
            </a:extLst>
          </p:cNvPr>
          <p:cNvSpPr>
            <a:spLocks noGrp="1"/>
          </p:cNvSpPr>
          <p:nvPr>
            <p:ph type="sldNum" sz="quarter" idx="20"/>
          </p:nvPr>
        </p:nvSpPr>
        <p:spPr/>
        <p:txBody>
          <a:bodyPr/>
          <a:lstStyle>
            <a:lvl1pPr>
              <a:defRPr/>
            </a:lvl1pPr>
          </a:lstStyle>
          <a:p>
            <a:pPr>
              <a:defRPr/>
            </a:pPr>
            <a:r>
              <a:t>Page </a:t>
            </a:r>
            <a:fld id="{1A768A1E-3B65-46BB-8B01-A747CD951F3E}" type="slidenum">
              <a:rPr smtClean="0"/>
              <a:pPr>
                <a:defRPr/>
              </a:pPr>
              <a:t>‹N°›</a:t>
            </a:fld>
            <a:endParaRPr/>
          </a:p>
        </p:txBody>
      </p:sp>
    </p:spTree>
    <p:extLst>
      <p:ext uri="{BB962C8B-B14F-4D97-AF65-F5344CB8AC3E}">
        <p14:creationId xmlns:p14="http://schemas.microsoft.com/office/powerpoint/2010/main" val="24566488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Left column content + photos layout (white)">
    <p:bg>
      <p:bgPr>
        <a:solidFill>
          <a:schemeClr val="bg1"/>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952183A-DB5F-5C19-AECE-E170BF85C8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p:cNvSpPr>
            <a:spLocks noGrp="1"/>
          </p:cNvSpPr>
          <p:nvPr>
            <p:ph type="pic" sz="quarter" idx="14"/>
          </p:nvPr>
        </p:nvSpPr>
        <p:spPr>
          <a:xfrm>
            <a:off x="3309820" y="384175"/>
            <a:ext cx="2668705" cy="338917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10" name="Picture Placeholder 9"/>
          <p:cNvSpPr>
            <a:spLocks noGrp="1"/>
          </p:cNvSpPr>
          <p:nvPr>
            <p:ph type="pic" sz="quarter" idx="15"/>
          </p:nvPr>
        </p:nvSpPr>
        <p:spPr>
          <a:xfrm>
            <a:off x="3309820" y="3938286"/>
            <a:ext cx="2668705" cy="2273601"/>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11" name="Picture Placeholder 9"/>
          <p:cNvSpPr>
            <a:spLocks noGrp="1"/>
          </p:cNvSpPr>
          <p:nvPr>
            <p:ph type="pic" sz="quarter" idx="18"/>
          </p:nvPr>
        </p:nvSpPr>
        <p:spPr>
          <a:xfrm>
            <a:off x="6218241" y="384175"/>
            <a:ext cx="5559422" cy="582771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12" name="Title 1"/>
          <p:cNvSpPr>
            <a:spLocks noGrp="1"/>
          </p:cNvSpPr>
          <p:nvPr>
            <p:ph type="title"/>
          </p:nvPr>
        </p:nvSpPr>
        <p:spPr>
          <a:xfrm>
            <a:off x="411480" y="587763"/>
            <a:ext cx="2522220" cy="594360"/>
          </a:xfrm>
        </p:spPr>
        <p:txBody>
          <a:bodyPr/>
          <a:lstStyle>
            <a:lvl1pPr>
              <a:defRPr sz="2000" b="1">
                <a:solidFill>
                  <a:schemeClr val="tx1"/>
                </a:solidFill>
                <a:latin typeface="+mn-lt"/>
              </a:defRPr>
            </a:lvl1pPr>
          </a:lstStyle>
          <a:p>
            <a:r>
              <a:rPr lang="en-US"/>
              <a:t>Click to edit Master title style</a:t>
            </a:r>
          </a:p>
        </p:txBody>
      </p:sp>
      <p:sp>
        <p:nvSpPr>
          <p:cNvPr id="15" name="Text Placeholder 3"/>
          <p:cNvSpPr>
            <a:spLocks noGrp="1"/>
          </p:cNvSpPr>
          <p:nvPr>
            <p:ph type="body" sz="quarter" idx="19"/>
          </p:nvPr>
        </p:nvSpPr>
        <p:spPr>
          <a:xfrm>
            <a:off x="419100" y="1714500"/>
            <a:ext cx="2514600" cy="4495800"/>
          </a:xfrm>
        </p:spPr>
        <p:txBody>
          <a:bodyPr/>
          <a:lstStyle>
            <a:lvl1pPr marL="0" indent="0">
              <a:buNone/>
              <a:defRPr>
                <a:solidFill>
                  <a:schemeClr val="tx1"/>
                </a:solidFill>
              </a:defRPr>
            </a:lvl1pPr>
            <a:lvl2pPr marL="171450" indent="-171450">
              <a:tabLst/>
              <a:defRPr>
                <a:solidFill>
                  <a:schemeClr val="tx1"/>
                </a:solidFill>
              </a:defRPr>
            </a:lvl2pPr>
            <a:lvl3pPr marL="517525" indent="-174625">
              <a:tabLst/>
              <a:defRPr>
                <a:solidFill>
                  <a:schemeClr val="tx1"/>
                </a:solidFill>
              </a:defRPr>
            </a:lvl3pPr>
            <a:lvl4pPr marL="863600" indent="-174625">
              <a:tabLst/>
              <a:defRPr>
                <a:solidFill>
                  <a:schemeClr val="tx1"/>
                </a:solidFill>
              </a:defRPr>
            </a:lvl4pPr>
            <a:lvl5pPr marL="1200150" indent="-171450">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22ACDB-CCB2-5E73-8D47-6F31A9F83649}"/>
              </a:ext>
            </a:extLst>
          </p:cNvPr>
          <p:cNvSpPr>
            <a:spLocks noGrp="1"/>
          </p:cNvSpPr>
          <p:nvPr>
            <p:ph type="sldNum" sz="quarter" idx="20"/>
          </p:nvPr>
        </p:nvSpPr>
        <p:spPr/>
        <p:txBody>
          <a:bodyPr/>
          <a:lstStyle>
            <a:lvl1pPr>
              <a:defRPr>
                <a:solidFill>
                  <a:schemeClr val="tx1"/>
                </a:solidFill>
              </a:defRPr>
            </a:lvl1pPr>
          </a:lstStyle>
          <a:p>
            <a:pPr>
              <a:defRPr/>
            </a:pPr>
            <a:r>
              <a:t>Page </a:t>
            </a:r>
            <a:fld id="{A895E642-F2AB-4E45-AACF-776519B53FD6}" type="slidenum">
              <a:rPr smtClean="0"/>
              <a:pPr>
                <a:defRPr/>
              </a:pPr>
              <a:t>‹N°›</a:t>
            </a:fld>
            <a:endParaRPr/>
          </a:p>
        </p:txBody>
      </p:sp>
      <p:sp>
        <p:nvSpPr>
          <p:cNvPr id="5" name="TextBox 4">
            <a:extLst>
              <a:ext uri="{FF2B5EF4-FFF2-40B4-BE49-F238E27FC236}">
                <a16:creationId xmlns:a16="http://schemas.microsoft.com/office/drawing/2014/main" id="{8DF918BE-A98F-1CA2-F263-7AD478767D0D}"/>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30661677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hort statement + 2 photos layout (black)">
    <p:spTree>
      <p:nvGrpSpPr>
        <p:cNvPr id="1" name=""/>
        <p:cNvGrpSpPr/>
        <p:nvPr/>
      </p:nvGrpSpPr>
      <p:grpSpPr>
        <a:xfrm>
          <a:off x="0" y="0"/>
          <a:ext cx="0" cy="0"/>
          <a:chOff x="0" y="0"/>
          <a:chExt cx="0" cy="0"/>
        </a:xfrm>
      </p:grpSpPr>
      <p:sp>
        <p:nvSpPr>
          <p:cNvPr id="8" name="Picture Placeholder 9"/>
          <p:cNvSpPr>
            <a:spLocks noGrp="1"/>
          </p:cNvSpPr>
          <p:nvPr>
            <p:ph type="pic" sz="quarter" idx="18"/>
          </p:nvPr>
        </p:nvSpPr>
        <p:spPr>
          <a:xfrm>
            <a:off x="6218241" y="384175"/>
            <a:ext cx="5559422" cy="5827712"/>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14" name="Picture Placeholder 9"/>
          <p:cNvSpPr>
            <a:spLocks noGrp="1"/>
          </p:cNvSpPr>
          <p:nvPr>
            <p:ph type="pic" sz="quarter" idx="13"/>
          </p:nvPr>
        </p:nvSpPr>
        <p:spPr>
          <a:xfrm>
            <a:off x="414338" y="3217743"/>
            <a:ext cx="5559422" cy="2994144"/>
          </a:xfrm>
          <a:prstGeom prst="rect">
            <a:avLst/>
          </a:prstGeom>
          <a:solidFill>
            <a:srgbClr val="CCCCCC">
              <a:alpha val="72170"/>
            </a:srgbClr>
          </a:solidFill>
        </p:spPr>
        <p:txBody>
          <a:bodyPr anchor="ctr" anchorCtr="0"/>
          <a:lstStyle>
            <a:lvl1pPr marL="0" indent="0" algn="ctr">
              <a:buNone/>
              <a:defRPr sz="1801" b="0" i="0">
                <a:solidFill>
                  <a:schemeClr val="tx1"/>
                </a:solidFill>
              </a:defRPr>
            </a:lvl1pPr>
          </a:lstStyle>
          <a:p>
            <a:pPr lvl="0"/>
            <a:r>
              <a:rPr lang="en-US" noProof="0"/>
              <a:t>Click icon to add picture</a:t>
            </a:r>
          </a:p>
        </p:txBody>
      </p:sp>
      <p:sp>
        <p:nvSpPr>
          <p:cNvPr id="6" name="Text Placeholder 3"/>
          <p:cNvSpPr>
            <a:spLocks noGrp="1"/>
          </p:cNvSpPr>
          <p:nvPr>
            <p:ph type="body" sz="quarter" idx="19"/>
          </p:nvPr>
        </p:nvSpPr>
        <p:spPr>
          <a:xfrm>
            <a:off x="419100" y="505098"/>
            <a:ext cx="5067300" cy="1971402"/>
          </a:xfrm>
        </p:spPr>
        <p:txBody>
          <a:bodyPr/>
          <a:lstStyle>
            <a:lvl1pPr marL="0" indent="0">
              <a:buNone/>
              <a:defRPr>
                <a:solidFill>
                  <a:schemeClr val="bg1"/>
                </a:solidFill>
              </a:defRPr>
            </a:lvl1pPr>
            <a:lvl2pPr marL="171450" indent="-171450">
              <a:tabLst/>
              <a:defRPr>
                <a:solidFill>
                  <a:schemeClr val="tx1"/>
                </a:solidFill>
              </a:defRPr>
            </a:lvl2pPr>
            <a:lvl3pPr marL="517525" indent="-174625">
              <a:tabLst/>
              <a:defRPr>
                <a:solidFill>
                  <a:schemeClr val="tx1"/>
                </a:solidFill>
              </a:defRPr>
            </a:lvl3pPr>
            <a:lvl4pPr marL="863600" indent="-174625">
              <a:tabLst/>
              <a:defRPr>
                <a:solidFill>
                  <a:schemeClr val="tx1"/>
                </a:solidFill>
              </a:defRPr>
            </a:lvl4pPr>
            <a:lvl5pPr marL="1200150" indent="-171450">
              <a:tabLst/>
              <a:defRPr>
                <a:solidFill>
                  <a:schemeClr val="tx1"/>
                </a:solidFill>
              </a:defRPr>
            </a:lvl5pPr>
          </a:lstStyle>
          <a:p>
            <a:pPr lvl="0"/>
            <a:r>
              <a:rPr lang="en-US"/>
              <a:t>Click to edit Master text styles</a:t>
            </a:r>
          </a:p>
        </p:txBody>
      </p:sp>
      <p:sp>
        <p:nvSpPr>
          <p:cNvPr id="2" name="Slide Number Placeholder 2">
            <a:extLst>
              <a:ext uri="{FF2B5EF4-FFF2-40B4-BE49-F238E27FC236}">
                <a16:creationId xmlns:a16="http://schemas.microsoft.com/office/drawing/2014/main" id="{AB0A5AE9-C35A-9A77-54E7-160DDC228CE3}"/>
              </a:ext>
            </a:extLst>
          </p:cNvPr>
          <p:cNvSpPr>
            <a:spLocks noGrp="1"/>
          </p:cNvSpPr>
          <p:nvPr>
            <p:ph type="sldNum" sz="quarter" idx="20"/>
          </p:nvPr>
        </p:nvSpPr>
        <p:spPr/>
        <p:txBody>
          <a:bodyPr/>
          <a:lstStyle>
            <a:lvl1pPr>
              <a:defRPr/>
            </a:lvl1pPr>
          </a:lstStyle>
          <a:p>
            <a:pPr>
              <a:defRPr/>
            </a:pPr>
            <a:r>
              <a:t>Page </a:t>
            </a:r>
            <a:fld id="{5FBC7CFA-3899-46DC-9284-6189D277ED74}" type="slidenum">
              <a:rPr smtClean="0"/>
              <a:pPr>
                <a:defRPr/>
              </a:pPr>
              <a:t>‹N°›</a:t>
            </a:fld>
            <a:endParaRPr/>
          </a:p>
        </p:txBody>
      </p:sp>
    </p:spTree>
    <p:extLst>
      <p:ext uri="{BB962C8B-B14F-4D97-AF65-F5344CB8AC3E}">
        <p14:creationId xmlns:p14="http://schemas.microsoft.com/office/powerpoint/2010/main" val="1687267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Short statement + 2 photos layout (white)">
    <p:bg>
      <p:bgPr>
        <a:solidFill>
          <a:schemeClr val="bg1"/>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E654026-6791-7AD3-9F7E-3D4266AE218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9"/>
          <p:cNvSpPr>
            <a:spLocks noGrp="1"/>
          </p:cNvSpPr>
          <p:nvPr>
            <p:ph type="pic" sz="quarter" idx="18"/>
          </p:nvPr>
        </p:nvSpPr>
        <p:spPr>
          <a:xfrm>
            <a:off x="6218241" y="384175"/>
            <a:ext cx="5559422" cy="5827712"/>
          </a:xfrm>
          <a:prstGeom prst="rect">
            <a:avLst/>
          </a:prstGeom>
          <a:solidFill>
            <a:srgbClr val="CCCCCC">
              <a:alpha val="72170"/>
            </a:srgbClr>
          </a:solidFill>
        </p:spPr>
        <p:txBody>
          <a:bodyPr anchor="ctr" anchorCtr="0"/>
          <a:lstStyle>
            <a:lvl1pPr algn="ctr">
              <a:defRPr sz="1801" b="0" i="0">
                <a:solidFill>
                  <a:schemeClr val="tx1"/>
                </a:solidFill>
              </a:defRPr>
            </a:lvl1pPr>
          </a:lstStyle>
          <a:p>
            <a:pPr lvl="0"/>
            <a:r>
              <a:rPr lang="en-US" noProof="0"/>
              <a:t>Click icon to add picture</a:t>
            </a:r>
          </a:p>
        </p:txBody>
      </p:sp>
      <p:sp>
        <p:nvSpPr>
          <p:cNvPr id="14" name="Picture Placeholder 9"/>
          <p:cNvSpPr>
            <a:spLocks noGrp="1"/>
          </p:cNvSpPr>
          <p:nvPr>
            <p:ph type="pic" sz="quarter" idx="13"/>
          </p:nvPr>
        </p:nvSpPr>
        <p:spPr>
          <a:xfrm>
            <a:off x="414338" y="3217743"/>
            <a:ext cx="5559422" cy="2994144"/>
          </a:xfrm>
          <a:prstGeom prst="rect">
            <a:avLst/>
          </a:prstGeom>
          <a:solidFill>
            <a:srgbClr val="CCCCCC">
              <a:alpha val="72170"/>
            </a:srgbClr>
          </a:solidFill>
        </p:spPr>
        <p:txBody>
          <a:bodyPr anchor="ctr" anchorCtr="0"/>
          <a:lstStyle>
            <a:lvl1pPr algn="ctr">
              <a:defRPr sz="1801" b="0" i="0">
                <a:solidFill>
                  <a:schemeClr val="tx1"/>
                </a:solidFill>
              </a:defRPr>
            </a:lvl1pPr>
          </a:lstStyle>
          <a:p>
            <a:pPr lvl="0"/>
            <a:r>
              <a:rPr lang="en-US" noProof="0"/>
              <a:t>Click icon to add picture</a:t>
            </a:r>
          </a:p>
        </p:txBody>
      </p:sp>
      <p:sp>
        <p:nvSpPr>
          <p:cNvPr id="9" name="Text Placeholder 3"/>
          <p:cNvSpPr>
            <a:spLocks noGrp="1"/>
          </p:cNvSpPr>
          <p:nvPr>
            <p:ph type="body" sz="quarter" idx="19"/>
          </p:nvPr>
        </p:nvSpPr>
        <p:spPr>
          <a:xfrm>
            <a:off x="419100" y="505098"/>
            <a:ext cx="5067300" cy="1971402"/>
          </a:xfrm>
        </p:spPr>
        <p:txBody>
          <a:bodyPr/>
          <a:lstStyle>
            <a:lvl1pPr marL="0" indent="0">
              <a:buNone/>
              <a:defRPr>
                <a:solidFill>
                  <a:schemeClr val="tx1"/>
                </a:solidFill>
              </a:defRPr>
            </a:lvl1pPr>
            <a:lvl2pPr marL="171450" indent="-171450">
              <a:tabLst/>
              <a:defRPr>
                <a:solidFill>
                  <a:schemeClr val="tx1"/>
                </a:solidFill>
              </a:defRPr>
            </a:lvl2pPr>
            <a:lvl3pPr marL="517525" indent="-174625">
              <a:tabLst/>
              <a:defRPr>
                <a:solidFill>
                  <a:schemeClr val="tx1"/>
                </a:solidFill>
              </a:defRPr>
            </a:lvl3pPr>
            <a:lvl4pPr marL="863600" indent="-174625">
              <a:tabLst/>
              <a:defRPr>
                <a:solidFill>
                  <a:schemeClr val="tx1"/>
                </a:solidFill>
              </a:defRPr>
            </a:lvl4pPr>
            <a:lvl5pPr marL="1200150" indent="-171450">
              <a:tabLst/>
              <a:defRPr>
                <a:solidFill>
                  <a:schemeClr val="tx1"/>
                </a:solidFill>
              </a:defRPr>
            </a:lvl5pPr>
          </a:lstStyle>
          <a:p>
            <a:pPr lvl="0"/>
            <a:r>
              <a:rPr lang="en-US"/>
              <a:t>Click to edit Master text styles</a:t>
            </a:r>
          </a:p>
        </p:txBody>
      </p:sp>
      <p:sp>
        <p:nvSpPr>
          <p:cNvPr id="4" name="Slide Number Placeholder 2">
            <a:extLst>
              <a:ext uri="{FF2B5EF4-FFF2-40B4-BE49-F238E27FC236}">
                <a16:creationId xmlns:a16="http://schemas.microsoft.com/office/drawing/2014/main" id="{FC3E1825-788E-942D-7515-4907E01F0754}"/>
              </a:ext>
            </a:extLst>
          </p:cNvPr>
          <p:cNvSpPr>
            <a:spLocks noGrp="1"/>
          </p:cNvSpPr>
          <p:nvPr>
            <p:ph type="sldNum" sz="quarter" idx="20"/>
          </p:nvPr>
        </p:nvSpPr>
        <p:spPr/>
        <p:txBody>
          <a:bodyPr/>
          <a:lstStyle>
            <a:lvl1pPr>
              <a:defRPr>
                <a:solidFill>
                  <a:schemeClr val="tx1"/>
                </a:solidFill>
              </a:defRPr>
            </a:lvl1pPr>
          </a:lstStyle>
          <a:p>
            <a:pPr>
              <a:defRPr/>
            </a:pPr>
            <a:r>
              <a:t>Page </a:t>
            </a:r>
            <a:fld id="{D3146162-7301-4D0E-9F89-B7B83A0C91A2}" type="slidenum">
              <a:rPr smtClean="0"/>
              <a:pPr>
                <a:defRPr/>
              </a:pPr>
              <a:t>‹N°›</a:t>
            </a:fld>
            <a:endParaRPr/>
          </a:p>
        </p:txBody>
      </p:sp>
      <p:sp>
        <p:nvSpPr>
          <p:cNvPr id="5" name="TextBox 4">
            <a:extLst>
              <a:ext uri="{FF2B5EF4-FFF2-40B4-BE49-F238E27FC236}">
                <a16:creationId xmlns:a16="http://schemas.microsoft.com/office/drawing/2014/main" id="{3C3D6289-C661-596B-FA1C-E5332AF6C02C}"/>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2120432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Left column content + photo layout (black)">
    <p:spTree>
      <p:nvGrpSpPr>
        <p:cNvPr id="1" name=""/>
        <p:cNvGrpSpPr/>
        <p:nvPr/>
      </p:nvGrpSpPr>
      <p:grpSpPr>
        <a:xfrm>
          <a:off x="0" y="0"/>
          <a:ext cx="0" cy="0"/>
          <a:chOff x="0" y="0"/>
          <a:chExt cx="0" cy="0"/>
        </a:xfrm>
      </p:grpSpPr>
      <p:sp>
        <p:nvSpPr>
          <p:cNvPr id="12" name="Title 1"/>
          <p:cNvSpPr>
            <a:spLocks noGrp="1"/>
          </p:cNvSpPr>
          <p:nvPr>
            <p:ph type="title"/>
          </p:nvPr>
        </p:nvSpPr>
        <p:spPr>
          <a:xfrm>
            <a:off x="411479" y="587763"/>
            <a:ext cx="3238499" cy="594360"/>
          </a:xfrm>
        </p:spPr>
        <p:txBody>
          <a:bodyPr/>
          <a:lstStyle>
            <a:lvl1pPr>
              <a:defRPr sz="2000" b="1">
                <a:latin typeface="+mn-lt"/>
              </a:defRPr>
            </a:lvl1pPr>
          </a:lstStyle>
          <a:p>
            <a:r>
              <a:rPr lang="en-US"/>
              <a:t>Click to edit Master title style</a:t>
            </a:r>
          </a:p>
        </p:txBody>
      </p:sp>
      <p:sp>
        <p:nvSpPr>
          <p:cNvPr id="8" name="Picture Placeholder 9"/>
          <p:cNvSpPr>
            <a:spLocks noGrp="1"/>
          </p:cNvSpPr>
          <p:nvPr>
            <p:ph type="pic" sz="quarter" idx="14"/>
          </p:nvPr>
        </p:nvSpPr>
        <p:spPr>
          <a:xfrm>
            <a:off x="4497619" y="-6350"/>
            <a:ext cx="770783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a:solidFill>
            <a:srgbClr val="CCCCCC">
              <a:alpha val="72170"/>
            </a:srgbClr>
          </a:solidFill>
        </p:spPr>
        <p:txBody>
          <a:bodyPr bIns="0" anchor="ctr" anchorCtr="0"/>
          <a:lstStyle>
            <a:lvl1pPr marL="0" indent="0" algn="ctr">
              <a:buNone/>
              <a:defRPr lang="en-US" sz="1801" dirty="0">
                <a:solidFill>
                  <a:schemeClr val="tx1"/>
                </a:solidFill>
              </a:defRPr>
            </a:lvl1pPr>
          </a:lstStyle>
          <a:p>
            <a:pPr lvl="0"/>
            <a:r>
              <a:rPr lang="en-US" noProof="0"/>
              <a:t>Click icon to add picture</a:t>
            </a:r>
          </a:p>
        </p:txBody>
      </p:sp>
      <p:sp>
        <p:nvSpPr>
          <p:cNvPr id="6" name="Text Placeholder 3"/>
          <p:cNvSpPr>
            <a:spLocks noGrp="1"/>
          </p:cNvSpPr>
          <p:nvPr>
            <p:ph type="body" sz="quarter" idx="19"/>
          </p:nvPr>
        </p:nvSpPr>
        <p:spPr>
          <a:xfrm>
            <a:off x="419100" y="1714500"/>
            <a:ext cx="3238500" cy="4495800"/>
          </a:xfrm>
        </p:spPr>
        <p:txBody>
          <a:bodyPr/>
          <a:lstStyle>
            <a:lvl1pPr marL="0" indent="0">
              <a:buNone/>
              <a:defRPr/>
            </a:lvl1pPr>
            <a:lvl2pPr marL="171450" indent="-171450">
              <a:tabLst/>
              <a:defRPr/>
            </a:lvl2pPr>
            <a:lvl3pPr marL="517525" indent="-174625">
              <a:tabLst/>
              <a:defRPr/>
            </a:lvl3pPr>
            <a:lvl4pPr marL="863600" indent="-174625">
              <a:tabLst/>
              <a:defRPr/>
            </a:lvl4pPr>
            <a:lvl5pPr marL="1200150" indent="-1714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2">
            <a:extLst>
              <a:ext uri="{FF2B5EF4-FFF2-40B4-BE49-F238E27FC236}">
                <a16:creationId xmlns:a16="http://schemas.microsoft.com/office/drawing/2014/main" id="{BC37B314-DAB1-2A5D-8482-43D2AC64A18B}"/>
              </a:ext>
            </a:extLst>
          </p:cNvPr>
          <p:cNvSpPr>
            <a:spLocks noGrp="1"/>
          </p:cNvSpPr>
          <p:nvPr>
            <p:ph type="sldNum" sz="quarter" idx="20"/>
          </p:nvPr>
        </p:nvSpPr>
        <p:spPr/>
        <p:txBody>
          <a:bodyPr/>
          <a:lstStyle>
            <a:lvl1pPr>
              <a:defRPr/>
            </a:lvl1pPr>
          </a:lstStyle>
          <a:p>
            <a:pPr>
              <a:defRPr/>
            </a:pPr>
            <a:r>
              <a:t>Page </a:t>
            </a:r>
            <a:fld id="{7FF8C616-2CCE-4FFF-9F1D-2E3C678082A7}" type="slidenum">
              <a:rPr smtClean="0"/>
              <a:pPr>
                <a:defRPr/>
              </a:pPr>
              <a:t>‹N°›</a:t>
            </a:fld>
            <a:endParaRPr/>
          </a:p>
        </p:txBody>
      </p:sp>
    </p:spTree>
    <p:extLst>
      <p:ext uri="{BB962C8B-B14F-4D97-AF65-F5344CB8AC3E}">
        <p14:creationId xmlns:p14="http://schemas.microsoft.com/office/powerpoint/2010/main" val="27485269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Headline, Left column content + photo layout (white)">
    <p:bg>
      <p:bgPr>
        <a:solidFill>
          <a:schemeClr val="bg1"/>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5EF88194-0DBC-286B-20B0-D289E9ABC49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411479" y="587763"/>
            <a:ext cx="3238499" cy="594360"/>
          </a:xfrm>
        </p:spPr>
        <p:txBody>
          <a:bodyPr/>
          <a:lstStyle>
            <a:lvl1pPr>
              <a:defRPr sz="2000" b="1">
                <a:solidFill>
                  <a:schemeClr val="tx1"/>
                </a:solidFill>
                <a:latin typeface="+mn-lt"/>
              </a:defRPr>
            </a:lvl1pPr>
          </a:lstStyle>
          <a:p>
            <a:r>
              <a:rPr lang="en-US"/>
              <a:t>Click to edit Master title style</a:t>
            </a:r>
          </a:p>
        </p:txBody>
      </p:sp>
      <p:sp>
        <p:nvSpPr>
          <p:cNvPr id="9" name="Text Placeholder 3"/>
          <p:cNvSpPr>
            <a:spLocks noGrp="1"/>
          </p:cNvSpPr>
          <p:nvPr>
            <p:ph type="body" sz="quarter" idx="19"/>
          </p:nvPr>
        </p:nvSpPr>
        <p:spPr>
          <a:xfrm>
            <a:off x="419100" y="1714500"/>
            <a:ext cx="3238500" cy="4495800"/>
          </a:xfrm>
        </p:spPr>
        <p:txBody>
          <a:bodyPr/>
          <a:lstStyle>
            <a:lvl1pPr marL="0" indent="0">
              <a:buNone/>
              <a:defRPr>
                <a:solidFill>
                  <a:schemeClr val="tx1"/>
                </a:solidFill>
              </a:defRPr>
            </a:lvl1pPr>
            <a:lvl2pPr marL="171450" indent="-171450">
              <a:tabLst/>
              <a:defRPr>
                <a:solidFill>
                  <a:schemeClr val="tx1"/>
                </a:solidFill>
              </a:defRPr>
            </a:lvl2pPr>
            <a:lvl3pPr marL="517525" indent="-174625">
              <a:tabLst/>
              <a:defRPr>
                <a:solidFill>
                  <a:schemeClr val="tx1"/>
                </a:solidFill>
              </a:defRPr>
            </a:lvl3pPr>
            <a:lvl4pPr marL="863600" indent="-174625">
              <a:tabLst/>
              <a:defRPr>
                <a:solidFill>
                  <a:schemeClr val="tx1"/>
                </a:solidFill>
              </a:defRPr>
            </a:lvl4pPr>
            <a:lvl5pPr marL="1200150" indent="-171450">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9"/>
          <p:cNvSpPr>
            <a:spLocks noGrp="1"/>
          </p:cNvSpPr>
          <p:nvPr>
            <p:ph type="pic" sz="quarter" idx="14"/>
          </p:nvPr>
        </p:nvSpPr>
        <p:spPr>
          <a:xfrm>
            <a:off x="4497619" y="-6350"/>
            <a:ext cx="770783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a:solidFill>
            <a:srgbClr val="CCCCCC">
              <a:alpha val="72170"/>
            </a:srgbClr>
          </a:solidFill>
        </p:spPr>
        <p:txBody>
          <a:bodyPr bIns="0" anchor="ctr" anchorCtr="0"/>
          <a:lstStyle>
            <a:lvl1pPr marL="0" indent="0" algn="ctr">
              <a:buNone/>
              <a:defRPr lang="en-US" sz="1801" dirty="0">
                <a:solidFill>
                  <a:schemeClr val="tx1"/>
                </a:solidFill>
              </a:defRPr>
            </a:lvl1pPr>
          </a:lstStyle>
          <a:p>
            <a:pPr lvl="0"/>
            <a:r>
              <a:rPr lang="en-US" noProof="0"/>
              <a:t>Click icon to add picture</a:t>
            </a:r>
          </a:p>
        </p:txBody>
      </p:sp>
      <p:sp>
        <p:nvSpPr>
          <p:cNvPr id="4" name="Slide Number Placeholder 2">
            <a:extLst>
              <a:ext uri="{FF2B5EF4-FFF2-40B4-BE49-F238E27FC236}">
                <a16:creationId xmlns:a16="http://schemas.microsoft.com/office/drawing/2014/main" id="{1FFEF269-A513-317C-12EC-4E1D74D8CCBF}"/>
              </a:ext>
            </a:extLst>
          </p:cNvPr>
          <p:cNvSpPr>
            <a:spLocks noGrp="1"/>
          </p:cNvSpPr>
          <p:nvPr>
            <p:ph type="sldNum" sz="quarter" idx="20"/>
          </p:nvPr>
        </p:nvSpPr>
        <p:spPr/>
        <p:txBody>
          <a:bodyPr/>
          <a:lstStyle>
            <a:lvl1pPr>
              <a:defRPr>
                <a:solidFill>
                  <a:schemeClr val="tx1"/>
                </a:solidFill>
              </a:defRPr>
            </a:lvl1pPr>
          </a:lstStyle>
          <a:p>
            <a:pPr>
              <a:defRPr/>
            </a:pPr>
            <a:r>
              <a:t>Page </a:t>
            </a:r>
            <a:fld id="{B56C2E27-2312-4EB1-A123-080F1A248EA2}" type="slidenum">
              <a:rPr smtClean="0"/>
              <a:pPr>
                <a:defRPr/>
              </a:pPr>
              <a:t>‹N°›</a:t>
            </a:fld>
            <a:endParaRPr/>
          </a:p>
        </p:txBody>
      </p:sp>
      <p:sp>
        <p:nvSpPr>
          <p:cNvPr id="5" name="TextBox 4">
            <a:extLst>
              <a:ext uri="{FF2B5EF4-FFF2-40B4-BE49-F238E27FC236}">
                <a16:creationId xmlns:a16="http://schemas.microsoft.com/office/drawing/2014/main" id="{A10B427F-3E5E-D6F7-175F-302147FF6E91}"/>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7623408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Left column content + illustration">
    <p:spTree>
      <p:nvGrpSpPr>
        <p:cNvPr id="1" name=""/>
        <p:cNvGrpSpPr/>
        <p:nvPr/>
      </p:nvGrpSpPr>
      <p:grpSpPr>
        <a:xfrm>
          <a:off x="0" y="0"/>
          <a:ext cx="0" cy="0"/>
          <a:chOff x="0" y="0"/>
          <a:chExt cx="0" cy="0"/>
        </a:xfrm>
      </p:grpSpPr>
      <p:sp>
        <p:nvSpPr>
          <p:cNvPr id="12" name="Title 1"/>
          <p:cNvSpPr>
            <a:spLocks noGrp="1"/>
          </p:cNvSpPr>
          <p:nvPr>
            <p:ph type="title"/>
          </p:nvPr>
        </p:nvSpPr>
        <p:spPr>
          <a:xfrm>
            <a:off x="411479" y="587763"/>
            <a:ext cx="3238499" cy="594360"/>
          </a:xfrm>
        </p:spPr>
        <p:txBody>
          <a:bodyPr/>
          <a:lstStyle>
            <a:lvl1pPr>
              <a:defRPr sz="2000" b="1">
                <a:latin typeface="+mn-lt"/>
              </a:defRPr>
            </a:lvl1pPr>
          </a:lstStyle>
          <a:p>
            <a:r>
              <a:rPr lang="en-US"/>
              <a:t>Click to edit Master title style</a:t>
            </a:r>
          </a:p>
        </p:txBody>
      </p:sp>
      <p:sp>
        <p:nvSpPr>
          <p:cNvPr id="6" name="Picture Placeholder 9"/>
          <p:cNvSpPr>
            <a:spLocks noGrp="1"/>
          </p:cNvSpPr>
          <p:nvPr>
            <p:ph type="pic" sz="quarter" idx="14"/>
          </p:nvPr>
        </p:nvSpPr>
        <p:spPr>
          <a:xfrm>
            <a:off x="4503077" y="-11648"/>
            <a:ext cx="7702374" cy="6226711"/>
          </a:xfrm>
          <a:prstGeom prst="rect">
            <a:avLst/>
          </a:prstGeom>
          <a:noFill/>
        </p:spPr>
        <p:txBody>
          <a:bodyPr bIns="0" anchor="ctr" anchorCtr="0"/>
          <a:lstStyle>
            <a:lvl1pPr marL="0" indent="0" algn="ctr">
              <a:buNone/>
              <a:defRPr lang="en-US" sz="1801" dirty="0">
                <a:solidFill>
                  <a:schemeClr val="bg1"/>
                </a:solidFill>
              </a:defRPr>
            </a:lvl1pPr>
          </a:lstStyle>
          <a:p>
            <a:pPr lvl="0"/>
            <a:r>
              <a:rPr lang="en-US" noProof="0"/>
              <a:t>Click icon to add picture</a:t>
            </a:r>
          </a:p>
        </p:txBody>
      </p:sp>
      <p:sp>
        <p:nvSpPr>
          <p:cNvPr id="7" name="Text Placeholder 3"/>
          <p:cNvSpPr>
            <a:spLocks noGrp="1"/>
          </p:cNvSpPr>
          <p:nvPr>
            <p:ph type="body" sz="quarter" idx="19"/>
          </p:nvPr>
        </p:nvSpPr>
        <p:spPr>
          <a:xfrm>
            <a:off x="419100" y="1714500"/>
            <a:ext cx="3238500" cy="4495800"/>
          </a:xfrm>
        </p:spPr>
        <p:txBody>
          <a:bodyPr/>
          <a:lstStyle>
            <a:lvl1pPr marL="0" indent="0">
              <a:buNone/>
              <a:defRPr/>
            </a:lvl1pPr>
            <a:lvl2pPr marL="171450" indent="-171450">
              <a:tabLst/>
              <a:defRPr/>
            </a:lvl2pPr>
            <a:lvl3pPr marL="517525" indent="-174625">
              <a:tabLst/>
              <a:defRPr/>
            </a:lvl3pPr>
            <a:lvl4pPr marL="863600" indent="-174625">
              <a:tabLst/>
              <a:defRPr/>
            </a:lvl4pPr>
            <a:lvl5pPr marL="1200150" indent="-1714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2">
            <a:extLst>
              <a:ext uri="{FF2B5EF4-FFF2-40B4-BE49-F238E27FC236}">
                <a16:creationId xmlns:a16="http://schemas.microsoft.com/office/drawing/2014/main" id="{A997145E-602F-7EC9-75D1-AA0DC7B29D34}"/>
              </a:ext>
            </a:extLst>
          </p:cNvPr>
          <p:cNvSpPr>
            <a:spLocks noGrp="1"/>
          </p:cNvSpPr>
          <p:nvPr>
            <p:ph type="sldNum" sz="quarter" idx="20"/>
          </p:nvPr>
        </p:nvSpPr>
        <p:spPr/>
        <p:txBody>
          <a:bodyPr/>
          <a:lstStyle>
            <a:lvl1pPr>
              <a:defRPr/>
            </a:lvl1pPr>
          </a:lstStyle>
          <a:p>
            <a:pPr>
              <a:defRPr/>
            </a:pPr>
            <a:r>
              <a:t>Page </a:t>
            </a:r>
            <a:fld id="{3818427D-507D-4827-86E7-62DA2E2F8B43}" type="slidenum">
              <a:rPr smtClean="0"/>
              <a:pPr>
                <a:defRPr/>
              </a:pPr>
              <a:t>‹N°›</a:t>
            </a:fld>
            <a:endParaRPr/>
          </a:p>
        </p:txBody>
      </p:sp>
    </p:spTree>
    <p:extLst>
      <p:ext uri="{BB962C8B-B14F-4D97-AF65-F5344CB8AC3E}">
        <p14:creationId xmlns:p14="http://schemas.microsoft.com/office/powerpoint/2010/main" val="3484474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Headline, Left column content">
    <p:spTree>
      <p:nvGrpSpPr>
        <p:cNvPr id="1" name=""/>
        <p:cNvGrpSpPr/>
        <p:nvPr/>
      </p:nvGrpSpPr>
      <p:grpSpPr>
        <a:xfrm>
          <a:off x="0" y="0"/>
          <a:ext cx="0" cy="0"/>
          <a:chOff x="0" y="0"/>
          <a:chExt cx="0" cy="0"/>
        </a:xfrm>
      </p:grpSpPr>
      <p:sp>
        <p:nvSpPr>
          <p:cNvPr id="12" name="Title 1"/>
          <p:cNvSpPr>
            <a:spLocks noGrp="1"/>
          </p:cNvSpPr>
          <p:nvPr>
            <p:ph type="title"/>
          </p:nvPr>
        </p:nvSpPr>
        <p:spPr>
          <a:xfrm>
            <a:off x="411480" y="587763"/>
            <a:ext cx="2522220" cy="594360"/>
          </a:xfrm>
        </p:spPr>
        <p:txBody>
          <a:bodyPr/>
          <a:lstStyle>
            <a:lvl1pPr>
              <a:defRPr sz="2000" b="1">
                <a:latin typeface="Sage Text" panose="02010503040201060103" pitchFamily="2" charset="77"/>
              </a:defRPr>
            </a:lvl1pPr>
          </a:lstStyle>
          <a:p>
            <a:r>
              <a:rPr lang="en-US"/>
              <a:t>Click to edit Master title style</a:t>
            </a:r>
          </a:p>
        </p:txBody>
      </p:sp>
      <p:sp>
        <p:nvSpPr>
          <p:cNvPr id="5" name="Text Placeholder 3"/>
          <p:cNvSpPr>
            <a:spLocks noGrp="1"/>
          </p:cNvSpPr>
          <p:nvPr>
            <p:ph type="body" sz="quarter" idx="19"/>
          </p:nvPr>
        </p:nvSpPr>
        <p:spPr>
          <a:xfrm>
            <a:off x="419100" y="1714500"/>
            <a:ext cx="3238500" cy="4495800"/>
          </a:xfrm>
        </p:spPr>
        <p:txBody>
          <a:bodyPr/>
          <a:lstStyle>
            <a:lvl1pPr marL="0" indent="0">
              <a:buNone/>
              <a:defRPr/>
            </a:lvl1pPr>
            <a:lvl2pPr marL="171450" indent="-171450">
              <a:tabLst/>
              <a:defRPr/>
            </a:lvl2pPr>
            <a:lvl3pPr marL="517525" indent="-174625">
              <a:tabLst/>
              <a:defRPr/>
            </a:lvl3pPr>
            <a:lvl4pPr marL="863600" indent="-174625">
              <a:tabLst/>
              <a:defRPr/>
            </a:lvl4pPr>
            <a:lvl5pPr marL="1200150" indent="-1714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2">
            <a:extLst>
              <a:ext uri="{FF2B5EF4-FFF2-40B4-BE49-F238E27FC236}">
                <a16:creationId xmlns:a16="http://schemas.microsoft.com/office/drawing/2014/main" id="{D1311B63-43FB-188B-AC77-DBDFBB9EA19F}"/>
              </a:ext>
            </a:extLst>
          </p:cNvPr>
          <p:cNvSpPr>
            <a:spLocks noGrp="1"/>
          </p:cNvSpPr>
          <p:nvPr>
            <p:ph type="sldNum" sz="quarter" idx="20"/>
          </p:nvPr>
        </p:nvSpPr>
        <p:spPr/>
        <p:txBody>
          <a:bodyPr/>
          <a:lstStyle>
            <a:lvl1pPr>
              <a:defRPr/>
            </a:lvl1pPr>
          </a:lstStyle>
          <a:p>
            <a:pPr>
              <a:defRPr/>
            </a:pPr>
            <a:r>
              <a:t>Page </a:t>
            </a:r>
            <a:fld id="{69B2C15C-5501-43E2-B1B4-BA53A0A83801}" type="slidenum">
              <a:rPr smtClean="0"/>
              <a:pPr>
                <a:defRPr/>
              </a:pPr>
              <a:t>‹N°›</a:t>
            </a:fld>
            <a:endParaRPr/>
          </a:p>
        </p:txBody>
      </p:sp>
    </p:spTree>
    <p:extLst>
      <p:ext uri="{BB962C8B-B14F-4D97-AF65-F5344CB8AC3E}">
        <p14:creationId xmlns:p14="http://schemas.microsoft.com/office/powerpoint/2010/main" val="196249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Slide &quot;Welcome&qu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F22491-97D4-81A9-3932-A9164BD9F58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332" y="0"/>
            <a:ext cx="12210332" cy="6858001"/>
          </a:xfrm>
          <a:prstGeom prst="rect">
            <a:avLst/>
          </a:prstGeom>
        </p:spPr>
      </p:pic>
      <p:pic>
        <p:nvPicPr>
          <p:cNvPr id="5" name="Google Shape;57;p7">
            <a:extLst>
              <a:ext uri="{FF2B5EF4-FFF2-40B4-BE49-F238E27FC236}">
                <a16:creationId xmlns:a16="http://schemas.microsoft.com/office/drawing/2014/main" id="{AE94C7F6-23C7-8248-1414-A7C473F04DB1}"/>
              </a:ext>
            </a:extLst>
          </p:cNvPr>
          <p:cNvPicPr preferRelativeResize="0"/>
          <p:nvPr userDrawn="1"/>
        </p:nvPicPr>
        <p:blipFill rotWithShape="1">
          <a:blip r:embed="rId3">
            <a:alphaModFix/>
          </a:blip>
          <a:srcRect/>
          <a:stretch/>
        </p:blipFill>
        <p:spPr>
          <a:xfrm>
            <a:off x="417697" y="6104446"/>
            <a:ext cx="883071" cy="493204"/>
          </a:xfrm>
          <a:prstGeom prst="rect">
            <a:avLst/>
          </a:prstGeom>
          <a:noFill/>
          <a:ln>
            <a:noFill/>
          </a:ln>
        </p:spPr>
      </p:pic>
    </p:spTree>
    <p:extLst>
      <p:ext uri="{BB962C8B-B14F-4D97-AF65-F5344CB8AC3E}">
        <p14:creationId xmlns:p14="http://schemas.microsoft.com/office/powerpoint/2010/main" val="278627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LEAP">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F93E2587-5D49-60E4-2CE5-28CB73F0947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80" y="356401"/>
            <a:ext cx="5532120" cy="594360"/>
          </a:xfrm>
        </p:spPr>
        <p:txBody>
          <a:bodyPr/>
          <a:lstStyle/>
          <a:p>
            <a:r>
              <a:rPr lang="en-US"/>
              <a:t>Click to edit Master title style</a:t>
            </a:r>
          </a:p>
        </p:txBody>
      </p:sp>
    </p:spTree>
    <p:extLst>
      <p:ext uri="{BB962C8B-B14F-4D97-AF65-F5344CB8AC3E}">
        <p14:creationId xmlns:p14="http://schemas.microsoft.com/office/powerpoint/2010/main" val="6072534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_Section divider - FLUI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D3ED3D4-6C40-EDFD-7C05-53F358428F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80" y="356401"/>
            <a:ext cx="5532120" cy="594360"/>
          </a:xfrm>
        </p:spPr>
        <p:txBody>
          <a:bodyPr/>
          <a:lstStyle/>
          <a:p>
            <a:r>
              <a:rPr lang="en-US"/>
              <a:t>Click to edit Master title style</a:t>
            </a:r>
          </a:p>
        </p:txBody>
      </p:sp>
    </p:spTree>
    <p:extLst>
      <p:ext uri="{BB962C8B-B14F-4D97-AF65-F5344CB8AC3E}">
        <p14:creationId xmlns:p14="http://schemas.microsoft.com/office/powerpoint/2010/main" val="5416300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UNSTOPPABLE">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BA119753-E1CD-3B90-E827-042140C6AD8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480" y="356401"/>
            <a:ext cx="5532120" cy="594360"/>
          </a:xfrm>
        </p:spPr>
        <p:txBody>
          <a:bodyPr/>
          <a:lstStyle/>
          <a:p>
            <a:r>
              <a:rPr lang="en-US"/>
              <a:t>Click to edit Master title style</a:t>
            </a:r>
          </a:p>
        </p:txBody>
      </p:sp>
    </p:spTree>
    <p:extLst>
      <p:ext uri="{BB962C8B-B14F-4D97-AF65-F5344CB8AC3E}">
        <p14:creationId xmlns:p14="http://schemas.microsoft.com/office/powerpoint/2010/main" val="6875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ection divider - Photo">
    <p:spTree>
      <p:nvGrpSpPr>
        <p:cNvPr id="1" name=""/>
        <p:cNvGrpSpPr/>
        <p:nvPr/>
      </p:nvGrpSpPr>
      <p:grpSpPr>
        <a:xfrm>
          <a:off x="0" y="0"/>
          <a:ext cx="0" cy="0"/>
          <a:chOff x="0" y="0"/>
          <a:chExt cx="0" cy="0"/>
        </a:xfrm>
      </p:grpSpPr>
      <p:sp>
        <p:nvSpPr>
          <p:cNvPr id="2" name="Title 1"/>
          <p:cNvSpPr>
            <a:spLocks noGrp="1"/>
          </p:cNvSpPr>
          <p:nvPr>
            <p:ph type="title"/>
          </p:nvPr>
        </p:nvSpPr>
        <p:spPr>
          <a:xfrm>
            <a:off x="411480" y="356401"/>
            <a:ext cx="4427220" cy="594360"/>
          </a:xfrm>
        </p:spPr>
        <p:txBody>
          <a:bodyPr/>
          <a:lstStyle/>
          <a:p>
            <a:r>
              <a:rPr lang="en-US"/>
              <a:t>Click to edit Master title style</a:t>
            </a:r>
          </a:p>
        </p:txBody>
      </p:sp>
      <p:sp>
        <p:nvSpPr>
          <p:cNvPr id="7" name="Picture Placeholder 9"/>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bIns="0" anchor="ctr" anchorCtr="0"/>
          <a:lstStyle>
            <a:lvl1pPr marL="0" indent="0" algn="ctr">
              <a:buNone/>
              <a:defRPr lang="en-US" sz="1801" dirty="0">
                <a:solidFill>
                  <a:schemeClr val="tx1"/>
                </a:solidFill>
              </a:defRPr>
            </a:lvl1pPr>
          </a:lstStyle>
          <a:p>
            <a:pPr lvl="0"/>
            <a:r>
              <a:rPr lang="en-US" noProof="0"/>
              <a:t>Click icon to add picture</a:t>
            </a:r>
          </a:p>
        </p:txBody>
      </p:sp>
      <p:sp>
        <p:nvSpPr>
          <p:cNvPr id="3" name="Slide Number Placeholder 2">
            <a:extLst>
              <a:ext uri="{FF2B5EF4-FFF2-40B4-BE49-F238E27FC236}">
                <a16:creationId xmlns:a16="http://schemas.microsoft.com/office/drawing/2014/main" id="{6F8E806C-251F-DE97-0F86-FC2727D8ACA9}"/>
              </a:ext>
            </a:extLst>
          </p:cNvPr>
          <p:cNvSpPr>
            <a:spLocks noGrp="1"/>
          </p:cNvSpPr>
          <p:nvPr>
            <p:ph type="sldNum" sz="quarter" idx="14"/>
          </p:nvPr>
        </p:nvSpPr>
        <p:spPr>
          <a:xfrm>
            <a:off x="11180763" y="6370638"/>
            <a:ext cx="596900" cy="365125"/>
          </a:xfrm>
        </p:spPr>
        <p:txBody>
          <a:bodyPr/>
          <a:lstStyle>
            <a:lvl1pPr>
              <a:defRPr dirty="0"/>
            </a:lvl1pPr>
          </a:lstStyle>
          <a:p>
            <a:pPr>
              <a:defRPr/>
            </a:pPr>
            <a:r>
              <a:t>Page </a:t>
            </a:r>
            <a:fld id="{F75D0AFF-DC2E-47AA-B021-5CA42A812015}" type="slidenum">
              <a:rPr smtClean="0"/>
              <a:pPr>
                <a:defRPr/>
              </a:pPr>
              <a:t>‹N°›</a:t>
            </a:fld>
            <a:endParaRPr/>
          </a:p>
        </p:txBody>
      </p:sp>
    </p:spTree>
    <p:extLst>
      <p:ext uri="{BB962C8B-B14F-4D97-AF65-F5344CB8AC3E}">
        <p14:creationId xmlns:p14="http://schemas.microsoft.com/office/powerpoint/2010/main" val="20435360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ection divider - Photo">
    <p:spTree>
      <p:nvGrpSpPr>
        <p:cNvPr id="1" name=""/>
        <p:cNvGrpSpPr/>
        <p:nvPr/>
      </p:nvGrpSpPr>
      <p:grpSpPr>
        <a:xfrm>
          <a:off x="0" y="0"/>
          <a:ext cx="0" cy="0"/>
          <a:chOff x="0" y="0"/>
          <a:chExt cx="0" cy="0"/>
        </a:xfrm>
      </p:grpSpPr>
      <p:sp>
        <p:nvSpPr>
          <p:cNvPr id="2" name="Title 1"/>
          <p:cNvSpPr>
            <a:spLocks noGrp="1"/>
          </p:cNvSpPr>
          <p:nvPr>
            <p:ph type="title"/>
          </p:nvPr>
        </p:nvSpPr>
        <p:spPr>
          <a:xfrm>
            <a:off x="411480" y="356401"/>
            <a:ext cx="5532120" cy="594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0379A1C-CA8D-054D-117D-A80F4FCED5DB}"/>
              </a:ext>
            </a:extLst>
          </p:cNvPr>
          <p:cNvSpPr>
            <a:spLocks noGrp="1"/>
          </p:cNvSpPr>
          <p:nvPr>
            <p:ph type="sldNum" sz="quarter" idx="10"/>
          </p:nvPr>
        </p:nvSpPr>
        <p:spPr>
          <a:xfrm>
            <a:off x="11180763" y="6370638"/>
            <a:ext cx="596900" cy="365125"/>
          </a:xfrm>
        </p:spPr>
        <p:txBody>
          <a:bodyPr/>
          <a:lstStyle>
            <a:lvl1pPr>
              <a:defRPr dirty="0"/>
            </a:lvl1pPr>
          </a:lstStyle>
          <a:p>
            <a:pPr>
              <a:defRPr/>
            </a:pPr>
            <a:r>
              <a:t>Page </a:t>
            </a:r>
            <a:fld id="{3BDD57CB-39F4-4E99-9331-6FB6980D639E}" type="slidenum">
              <a:rPr smtClean="0"/>
              <a:pPr>
                <a:defRPr/>
              </a:pPr>
              <a:t>‹N°›</a:t>
            </a:fld>
            <a:endParaRPr/>
          </a:p>
        </p:txBody>
      </p:sp>
    </p:spTree>
    <p:extLst>
      <p:ext uri="{BB962C8B-B14F-4D97-AF65-F5344CB8AC3E}">
        <p14:creationId xmlns:p14="http://schemas.microsoft.com/office/powerpoint/2010/main" val="30925777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Media layout 1">
    <p:spTree>
      <p:nvGrpSpPr>
        <p:cNvPr id="1" name=""/>
        <p:cNvGrpSpPr/>
        <p:nvPr/>
      </p:nvGrpSpPr>
      <p:grpSpPr>
        <a:xfrm>
          <a:off x="0" y="0"/>
          <a:ext cx="0" cy="0"/>
          <a:chOff x="0" y="0"/>
          <a:chExt cx="0" cy="0"/>
        </a:xfrm>
      </p:grpSpPr>
      <p:sp>
        <p:nvSpPr>
          <p:cNvPr id="4" name="Media Placeholder 4"/>
          <p:cNvSpPr>
            <a:spLocks noGrp="1"/>
          </p:cNvSpPr>
          <p:nvPr>
            <p:ph type="media" sz="quarter" idx="11"/>
          </p:nvPr>
        </p:nvSpPr>
        <p:spPr>
          <a:xfrm>
            <a:off x="414338" y="544010"/>
            <a:ext cx="11363325" cy="5667878"/>
          </a:xfrm>
          <a:solidFill>
            <a:schemeClr val="bg2">
              <a:lumMod val="95000"/>
              <a:alpha val="72000"/>
            </a:schemeClr>
          </a:solidFill>
        </p:spPr>
        <p:txBody>
          <a:bodyPr tIns="0" anchor="ctr" anchorCtr="0"/>
          <a:lstStyle>
            <a:lvl1pPr marL="0" indent="0" algn="ctr">
              <a:buNone/>
              <a:defRPr b="0" i="0">
                <a:solidFill>
                  <a:schemeClr val="tx1"/>
                </a:solidFill>
              </a:defRPr>
            </a:lvl1pPr>
          </a:lstStyle>
          <a:p>
            <a:pPr lvl="0"/>
            <a:r>
              <a:rPr lang="en-US" noProof="0"/>
              <a:t>Click icon to add media</a:t>
            </a:r>
          </a:p>
        </p:txBody>
      </p:sp>
      <p:sp>
        <p:nvSpPr>
          <p:cNvPr id="2" name="Slide Number Placeholder 2">
            <a:extLst>
              <a:ext uri="{FF2B5EF4-FFF2-40B4-BE49-F238E27FC236}">
                <a16:creationId xmlns:a16="http://schemas.microsoft.com/office/drawing/2014/main" id="{956DCEC4-C903-FD77-E9D6-A6CD166F0D1B}"/>
              </a:ext>
            </a:extLst>
          </p:cNvPr>
          <p:cNvSpPr>
            <a:spLocks noGrp="1"/>
          </p:cNvSpPr>
          <p:nvPr>
            <p:ph type="sldNum" sz="quarter" idx="12"/>
          </p:nvPr>
        </p:nvSpPr>
        <p:spPr>
          <a:xfrm>
            <a:off x="11180763" y="6370638"/>
            <a:ext cx="596900" cy="365125"/>
          </a:xfrm>
        </p:spPr>
        <p:txBody>
          <a:bodyPr/>
          <a:lstStyle>
            <a:lvl1pPr>
              <a:defRPr dirty="0"/>
            </a:lvl1pPr>
          </a:lstStyle>
          <a:p>
            <a:pPr>
              <a:defRPr/>
            </a:pPr>
            <a:r>
              <a:t>Page </a:t>
            </a:r>
            <a:fld id="{E5A2CB5C-6456-4A01-9A5C-2428DB8C4788}" type="slidenum">
              <a:rPr smtClean="0"/>
              <a:pPr>
                <a:defRPr/>
              </a:pPr>
              <a:t>‹N°›</a:t>
            </a:fld>
            <a:endParaRPr/>
          </a:p>
        </p:txBody>
      </p:sp>
    </p:spTree>
    <p:extLst>
      <p:ext uri="{BB962C8B-B14F-4D97-AF65-F5344CB8AC3E}">
        <p14:creationId xmlns:p14="http://schemas.microsoft.com/office/powerpoint/2010/main" val="38129805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ideo/Media layout 2">
    <p:spTree>
      <p:nvGrpSpPr>
        <p:cNvPr id="1" name=""/>
        <p:cNvGrpSpPr/>
        <p:nvPr/>
      </p:nvGrpSpPr>
      <p:grpSpPr>
        <a:xfrm>
          <a:off x="0" y="0"/>
          <a:ext cx="0" cy="0"/>
          <a:chOff x="0" y="0"/>
          <a:chExt cx="0" cy="0"/>
        </a:xfrm>
      </p:grpSpPr>
      <p:sp>
        <p:nvSpPr>
          <p:cNvPr id="4" name="Media Placeholder 4"/>
          <p:cNvSpPr>
            <a:spLocks noGrp="1"/>
          </p:cNvSpPr>
          <p:nvPr>
            <p:ph type="media" sz="quarter" idx="11"/>
          </p:nvPr>
        </p:nvSpPr>
        <p:spPr>
          <a:xfrm>
            <a:off x="414338" y="544010"/>
            <a:ext cx="11363325" cy="5667878"/>
          </a:xfrm>
          <a:prstGeom prst="roundRect">
            <a:avLst>
              <a:gd name="adj" fmla="val 8185"/>
            </a:avLst>
          </a:prstGeom>
          <a:solidFill>
            <a:schemeClr val="bg2">
              <a:lumMod val="95000"/>
              <a:alpha val="72000"/>
            </a:schemeClr>
          </a:solidFill>
        </p:spPr>
        <p:txBody>
          <a:bodyPr tIns="0" anchor="ctr" anchorCtr="0"/>
          <a:lstStyle>
            <a:lvl1pPr marL="0" indent="0" algn="ctr">
              <a:buNone/>
              <a:defRPr b="0" i="0">
                <a:solidFill>
                  <a:schemeClr val="tx1"/>
                </a:solidFill>
              </a:defRPr>
            </a:lvl1pPr>
          </a:lstStyle>
          <a:p>
            <a:pPr lvl="0"/>
            <a:r>
              <a:rPr lang="en-US" noProof="0"/>
              <a:t>Click icon to add media</a:t>
            </a:r>
          </a:p>
        </p:txBody>
      </p:sp>
      <p:sp>
        <p:nvSpPr>
          <p:cNvPr id="2" name="Slide Number Placeholder 2">
            <a:extLst>
              <a:ext uri="{FF2B5EF4-FFF2-40B4-BE49-F238E27FC236}">
                <a16:creationId xmlns:a16="http://schemas.microsoft.com/office/drawing/2014/main" id="{367DC74A-53AE-DA0C-3D61-C8EEE81D471E}"/>
              </a:ext>
            </a:extLst>
          </p:cNvPr>
          <p:cNvSpPr>
            <a:spLocks noGrp="1"/>
          </p:cNvSpPr>
          <p:nvPr>
            <p:ph type="sldNum" sz="quarter" idx="12"/>
          </p:nvPr>
        </p:nvSpPr>
        <p:spPr>
          <a:xfrm>
            <a:off x="11180763" y="6370638"/>
            <a:ext cx="596900" cy="365125"/>
          </a:xfrm>
        </p:spPr>
        <p:txBody>
          <a:bodyPr/>
          <a:lstStyle>
            <a:lvl1pPr>
              <a:defRPr dirty="0"/>
            </a:lvl1pPr>
          </a:lstStyle>
          <a:p>
            <a:pPr>
              <a:defRPr/>
            </a:pPr>
            <a:r>
              <a:t>Page </a:t>
            </a:r>
            <a:fld id="{0436B022-5309-41F3-B164-9173F63402F4}" type="slidenum">
              <a:rPr smtClean="0"/>
              <a:pPr>
                <a:defRPr/>
              </a:pPr>
              <a:t>‹N°›</a:t>
            </a:fld>
            <a:endParaRPr/>
          </a:p>
        </p:txBody>
      </p:sp>
    </p:spTree>
    <p:extLst>
      <p:ext uri="{BB962C8B-B14F-4D97-AF65-F5344CB8AC3E}">
        <p14:creationId xmlns:p14="http://schemas.microsoft.com/office/powerpoint/2010/main" val="36541281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END slide_&quot;Thank you&quot; ">
    <p:spTree>
      <p:nvGrpSpPr>
        <p:cNvPr id="1" name=""/>
        <p:cNvGrpSpPr/>
        <p:nvPr/>
      </p:nvGrpSpPr>
      <p:grpSpPr>
        <a:xfrm>
          <a:off x="0" y="0"/>
          <a:ext cx="0" cy="0"/>
          <a:chOff x="0" y="0"/>
          <a:chExt cx="0" cy="0"/>
        </a:xfrm>
      </p:grpSpPr>
      <p:pic>
        <p:nvPicPr>
          <p:cNvPr id="3" name="Google Shape;211;p28" title="Sage-Glow-Presentation-16_9-Up-4K.png">
            <a:extLst>
              <a:ext uri="{FF2B5EF4-FFF2-40B4-BE49-F238E27FC236}">
                <a16:creationId xmlns:a16="http://schemas.microsoft.com/office/drawing/2014/main" id="{424C8C55-3B5B-2F0F-A2CD-2870F2AAC6E8}"/>
              </a:ext>
            </a:extLst>
          </p:cNvPr>
          <p:cNvPicPr preferRelativeResize="0"/>
          <p:nvPr userDrawn="1"/>
        </p:nvPicPr>
        <p:blipFill rotWithShape="1">
          <a:blip r:embed="rId2">
            <a:alphaModFix/>
          </a:blip>
          <a:srcRect t="21876" b="21870"/>
          <a:stretch/>
        </p:blipFill>
        <p:spPr>
          <a:xfrm>
            <a:off x="0" y="1"/>
            <a:ext cx="12192000" cy="6857999"/>
          </a:xfrm>
          <a:prstGeom prst="rect">
            <a:avLst/>
          </a:prstGeom>
          <a:noFill/>
          <a:ln>
            <a:noFill/>
          </a:ln>
        </p:spPr>
      </p:pic>
      <p:sp>
        <p:nvSpPr>
          <p:cNvPr id="4" name="TextBox 4">
            <a:extLst>
              <a:ext uri="{FF2B5EF4-FFF2-40B4-BE49-F238E27FC236}">
                <a16:creationId xmlns:a16="http://schemas.microsoft.com/office/drawing/2014/main" id="{9DCDC248-D524-8607-E6E9-39D13E5ECE34}"/>
              </a:ext>
            </a:extLst>
          </p:cNvPr>
          <p:cNvSpPr txBox="1">
            <a:spLocks noChangeArrowheads="1"/>
          </p:cNvSpPr>
          <p:nvPr userDrawn="1"/>
        </p:nvSpPr>
        <p:spPr bwMode="auto">
          <a:xfrm>
            <a:off x="9093200" y="6130925"/>
            <a:ext cx="2679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Sage Text" panose="02010503040201060103" pitchFamily="2" charset="0"/>
              </a:defRPr>
            </a:lvl1pPr>
            <a:lvl2pPr marL="742950" indent="-285750">
              <a:defRPr>
                <a:solidFill>
                  <a:schemeClr val="tx1"/>
                </a:solidFill>
                <a:latin typeface="Sage Text" panose="02010503040201060103" pitchFamily="2" charset="0"/>
              </a:defRPr>
            </a:lvl2pPr>
            <a:lvl3pPr marL="1143000" indent="-228600">
              <a:defRPr>
                <a:solidFill>
                  <a:schemeClr val="tx1"/>
                </a:solidFill>
                <a:latin typeface="Sage Text" panose="02010503040201060103" pitchFamily="2" charset="0"/>
              </a:defRPr>
            </a:lvl3pPr>
            <a:lvl4pPr marL="1600200" indent="-228600">
              <a:defRPr>
                <a:solidFill>
                  <a:schemeClr val="tx1"/>
                </a:solidFill>
                <a:latin typeface="Sage Text" panose="02010503040201060103" pitchFamily="2" charset="0"/>
              </a:defRPr>
            </a:lvl4pPr>
            <a:lvl5pPr marL="2057400" indent="-228600">
              <a:defRPr>
                <a:solidFill>
                  <a:schemeClr val="tx1"/>
                </a:solidFill>
                <a:latin typeface="Sage Text" panose="02010503040201060103" pitchFamily="2" charset="0"/>
              </a:defRPr>
            </a:lvl5pPr>
            <a:lvl6pPr marL="2514600" indent="-228600" fontAlgn="base">
              <a:spcBef>
                <a:spcPct val="0"/>
              </a:spcBef>
              <a:spcAft>
                <a:spcPct val="0"/>
              </a:spcAft>
              <a:defRPr>
                <a:solidFill>
                  <a:schemeClr val="tx1"/>
                </a:solidFill>
                <a:latin typeface="Sage Text" panose="02010503040201060103" pitchFamily="2" charset="0"/>
              </a:defRPr>
            </a:lvl6pPr>
            <a:lvl7pPr marL="2971800" indent="-228600" fontAlgn="base">
              <a:spcBef>
                <a:spcPct val="0"/>
              </a:spcBef>
              <a:spcAft>
                <a:spcPct val="0"/>
              </a:spcAft>
              <a:defRPr>
                <a:solidFill>
                  <a:schemeClr val="tx1"/>
                </a:solidFill>
                <a:latin typeface="Sage Text" panose="02010503040201060103" pitchFamily="2" charset="0"/>
              </a:defRPr>
            </a:lvl7pPr>
            <a:lvl8pPr marL="3429000" indent="-228600" fontAlgn="base">
              <a:spcBef>
                <a:spcPct val="0"/>
              </a:spcBef>
              <a:spcAft>
                <a:spcPct val="0"/>
              </a:spcAft>
              <a:defRPr>
                <a:solidFill>
                  <a:schemeClr val="tx1"/>
                </a:solidFill>
                <a:latin typeface="Sage Text" panose="02010503040201060103" pitchFamily="2" charset="0"/>
              </a:defRPr>
            </a:lvl8pPr>
            <a:lvl9pPr marL="3886200" indent="-228600" fontAlgn="base">
              <a:spcBef>
                <a:spcPct val="0"/>
              </a:spcBef>
              <a:spcAft>
                <a:spcPct val="0"/>
              </a:spcAft>
              <a:defRPr>
                <a:solidFill>
                  <a:schemeClr val="tx1"/>
                </a:solidFill>
                <a:latin typeface="Sage Text" panose="02010503040201060103" pitchFamily="2" charset="0"/>
              </a:defRPr>
            </a:lvl9pPr>
          </a:lstStyle>
          <a:p>
            <a:pPr algn="r" eaLnBrk="1" hangingPunct="1"/>
            <a:r>
              <a:rPr lang="en-US" altLang="en-US" sz="700">
                <a:solidFill>
                  <a:schemeClr val="tx2"/>
                </a:solidFill>
              </a:rPr>
              <a:t>© 2025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8" name="Google Shape;214;p28" title="Sage-Lockup-HPFS-AI-Horiz.png">
            <a:extLst>
              <a:ext uri="{FF2B5EF4-FFF2-40B4-BE49-F238E27FC236}">
                <a16:creationId xmlns:a16="http://schemas.microsoft.com/office/drawing/2014/main" id="{28D85283-48CA-7A32-54A5-A96A4E02868D}"/>
              </a:ext>
            </a:extLst>
          </p:cNvPr>
          <p:cNvPicPr preferRelativeResize="0"/>
          <p:nvPr userDrawn="1"/>
        </p:nvPicPr>
        <p:blipFill>
          <a:blip r:embed="rId3">
            <a:alphaModFix/>
          </a:blip>
          <a:stretch>
            <a:fillRect/>
          </a:stretch>
        </p:blipFill>
        <p:spPr>
          <a:xfrm>
            <a:off x="417698" y="6104446"/>
            <a:ext cx="2267190" cy="493733"/>
          </a:xfrm>
          <a:prstGeom prst="rect">
            <a:avLst/>
          </a:prstGeom>
          <a:noFill/>
          <a:ln>
            <a:noFill/>
          </a:ln>
        </p:spPr>
      </p:pic>
      <p:sp>
        <p:nvSpPr>
          <p:cNvPr id="9" name="Title 1">
            <a:extLst>
              <a:ext uri="{FF2B5EF4-FFF2-40B4-BE49-F238E27FC236}">
                <a16:creationId xmlns:a16="http://schemas.microsoft.com/office/drawing/2014/main" id="{264D7B8D-87FD-A8DD-76CF-2FFE98C2158A}"/>
              </a:ext>
            </a:extLst>
          </p:cNvPr>
          <p:cNvSpPr>
            <a:spLocks noGrp="1"/>
          </p:cNvSpPr>
          <p:nvPr>
            <p:ph type="title" hasCustomPrompt="1"/>
          </p:nvPr>
        </p:nvSpPr>
        <p:spPr>
          <a:xfrm>
            <a:off x="3349232" y="2392933"/>
            <a:ext cx="5789903" cy="594360"/>
          </a:xfrm>
        </p:spPr>
        <p:txBody>
          <a:bodyPr/>
          <a:lstStyle>
            <a:lvl1pPr algn="ctr">
              <a:lnSpc>
                <a:spcPct val="100000"/>
              </a:lnSpc>
              <a:defRPr sz="4800">
                <a:solidFill>
                  <a:schemeClr val="bg1"/>
                </a:solidFill>
              </a:defRPr>
            </a:lvl1pPr>
          </a:lstStyle>
          <a:p>
            <a:r>
              <a:rPr lang="en-US"/>
              <a:t>CLICK TO EDIT</a:t>
            </a:r>
          </a:p>
        </p:txBody>
      </p:sp>
    </p:spTree>
    <p:extLst>
      <p:ext uri="{BB962C8B-B14F-4D97-AF65-F5344CB8AC3E}">
        <p14:creationId xmlns:p14="http://schemas.microsoft.com/office/powerpoint/2010/main" val="29943538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END slide_&quot;Thank you&quot; ">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9DCDC248-D524-8607-E6E9-39D13E5ECE34}"/>
              </a:ext>
            </a:extLst>
          </p:cNvPr>
          <p:cNvSpPr txBox="1">
            <a:spLocks noChangeArrowheads="1"/>
          </p:cNvSpPr>
          <p:nvPr userDrawn="1"/>
        </p:nvSpPr>
        <p:spPr bwMode="auto">
          <a:xfrm>
            <a:off x="9093200" y="6130925"/>
            <a:ext cx="2679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Sage Text" panose="02010503040201060103" pitchFamily="2" charset="0"/>
              </a:defRPr>
            </a:lvl1pPr>
            <a:lvl2pPr marL="742950" indent="-285750">
              <a:defRPr>
                <a:solidFill>
                  <a:schemeClr val="tx1"/>
                </a:solidFill>
                <a:latin typeface="Sage Text" panose="02010503040201060103" pitchFamily="2" charset="0"/>
              </a:defRPr>
            </a:lvl2pPr>
            <a:lvl3pPr marL="1143000" indent="-228600">
              <a:defRPr>
                <a:solidFill>
                  <a:schemeClr val="tx1"/>
                </a:solidFill>
                <a:latin typeface="Sage Text" panose="02010503040201060103" pitchFamily="2" charset="0"/>
              </a:defRPr>
            </a:lvl3pPr>
            <a:lvl4pPr marL="1600200" indent="-228600">
              <a:defRPr>
                <a:solidFill>
                  <a:schemeClr val="tx1"/>
                </a:solidFill>
                <a:latin typeface="Sage Text" panose="02010503040201060103" pitchFamily="2" charset="0"/>
              </a:defRPr>
            </a:lvl4pPr>
            <a:lvl5pPr marL="2057400" indent="-228600">
              <a:defRPr>
                <a:solidFill>
                  <a:schemeClr val="tx1"/>
                </a:solidFill>
                <a:latin typeface="Sage Text" panose="02010503040201060103" pitchFamily="2" charset="0"/>
              </a:defRPr>
            </a:lvl5pPr>
            <a:lvl6pPr marL="2514600" indent="-228600" fontAlgn="base">
              <a:spcBef>
                <a:spcPct val="0"/>
              </a:spcBef>
              <a:spcAft>
                <a:spcPct val="0"/>
              </a:spcAft>
              <a:defRPr>
                <a:solidFill>
                  <a:schemeClr val="tx1"/>
                </a:solidFill>
                <a:latin typeface="Sage Text" panose="02010503040201060103" pitchFamily="2" charset="0"/>
              </a:defRPr>
            </a:lvl6pPr>
            <a:lvl7pPr marL="2971800" indent="-228600" fontAlgn="base">
              <a:spcBef>
                <a:spcPct val="0"/>
              </a:spcBef>
              <a:spcAft>
                <a:spcPct val="0"/>
              </a:spcAft>
              <a:defRPr>
                <a:solidFill>
                  <a:schemeClr val="tx1"/>
                </a:solidFill>
                <a:latin typeface="Sage Text" panose="02010503040201060103" pitchFamily="2" charset="0"/>
              </a:defRPr>
            </a:lvl7pPr>
            <a:lvl8pPr marL="3429000" indent="-228600" fontAlgn="base">
              <a:spcBef>
                <a:spcPct val="0"/>
              </a:spcBef>
              <a:spcAft>
                <a:spcPct val="0"/>
              </a:spcAft>
              <a:defRPr>
                <a:solidFill>
                  <a:schemeClr val="tx1"/>
                </a:solidFill>
                <a:latin typeface="Sage Text" panose="02010503040201060103" pitchFamily="2" charset="0"/>
              </a:defRPr>
            </a:lvl8pPr>
            <a:lvl9pPr marL="3886200" indent="-228600" fontAlgn="base">
              <a:spcBef>
                <a:spcPct val="0"/>
              </a:spcBef>
              <a:spcAft>
                <a:spcPct val="0"/>
              </a:spcAft>
              <a:defRPr>
                <a:solidFill>
                  <a:schemeClr val="tx1"/>
                </a:solidFill>
                <a:latin typeface="Sage Text" panose="02010503040201060103" pitchFamily="2" charset="0"/>
              </a:defRPr>
            </a:lvl9pPr>
          </a:lstStyle>
          <a:p>
            <a:pPr algn="r" eaLnBrk="1" hangingPunct="1"/>
            <a:r>
              <a:rPr lang="en-US" altLang="en-US" sz="700">
                <a:solidFill>
                  <a:schemeClr val="tx2"/>
                </a:solidFill>
              </a:rPr>
              <a:t>© 2025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8" name="Google Shape;214;p28" title="Sage-Lockup-HPFS-AI-Horiz.png">
            <a:extLst>
              <a:ext uri="{FF2B5EF4-FFF2-40B4-BE49-F238E27FC236}">
                <a16:creationId xmlns:a16="http://schemas.microsoft.com/office/drawing/2014/main" id="{28D85283-48CA-7A32-54A5-A96A4E02868D}"/>
              </a:ext>
            </a:extLst>
          </p:cNvPr>
          <p:cNvPicPr preferRelativeResize="0"/>
          <p:nvPr userDrawn="1"/>
        </p:nvPicPr>
        <p:blipFill>
          <a:blip r:embed="rId2">
            <a:alphaModFix/>
          </a:blip>
          <a:stretch>
            <a:fillRect/>
          </a:stretch>
        </p:blipFill>
        <p:spPr>
          <a:xfrm>
            <a:off x="417698" y="6104446"/>
            <a:ext cx="2267190" cy="493733"/>
          </a:xfrm>
          <a:prstGeom prst="rect">
            <a:avLst/>
          </a:prstGeom>
          <a:noFill/>
          <a:ln>
            <a:noFill/>
          </a:ln>
        </p:spPr>
      </p:pic>
      <p:sp>
        <p:nvSpPr>
          <p:cNvPr id="9" name="Title 1">
            <a:extLst>
              <a:ext uri="{FF2B5EF4-FFF2-40B4-BE49-F238E27FC236}">
                <a16:creationId xmlns:a16="http://schemas.microsoft.com/office/drawing/2014/main" id="{264D7B8D-87FD-A8DD-76CF-2FFE98C2158A}"/>
              </a:ext>
            </a:extLst>
          </p:cNvPr>
          <p:cNvSpPr>
            <a:spLocks noGrp="1"/>
          </p:cNvSpPr>
          <p:nvPr>
            <p:ph type="title" hasCustomPrompt="1"/>
          </p:nvPr>
        </p:nvSpPr>
        <p:spPr>
          <a:xfrm>
            <a:off x="3349232" y="2392933"/>
            <a:ext cx="5789903" cy="594360"/>
          </a:xfrm>
        </p:spPr>
        <p:txBody>
          <a:bodyPr/>
          <a:lstStyle>
            <a:lvl1pPr algn="ctr">
              <a:lnSpc>
                <a:spcPct val="100000"/>
              </a:lnSpc>
              <a:defRPr sz="4800">
                <a:solidFill>
                  <a:schemeClr val="bg1"/>
                </a:solidFill>
              </a:defRPr>
            </a:lvl1pPr>
          </a:lstStyle>
          <a:p>
            <a:r>
              <a:rPr lang="en-US"/>
              <a:t>CLICK TO EDIT</a:t>
            </a:r>
          </a:p>
        </p:txBody>
      </p:sp>
    </p:spTree>
    <p:extLst>
      <p:ext uri="{BB962C8B-B14F-4D97-AF65-F5344CB8AC3E}">
        <p14:creationId xmlns:p14="http://schemas.microsoft.com/office/powerpoint/2010/main" val="27219915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END slide_&quot;Thank you&quot; ">
    <p:spTree>
      <p:nvGrpSpPr>
        <p:cNvPr id="1" name=""/>
        <p:cNvGrpSpPr/>
        <p:nvPr/>
      </p:nvGrpSpPr>
      <p:grpSpPr>
        <a:xfrm>
          <a:off x="0" y="0"/>
          <a:ext cx="0" cy="0"/>
          <a:chOff x="0" y="0"/>
          <a:chExt cx="0" cy="0"/>
        </a:xfrm>
      </p:grpSpPr>
      <p:pic>
        <p:nvPicPr>
          <p:cNvPr id="7" name="Picture 6" descr="A thank you sign with different colors&#10;&#10;Description automatically generated">
            <a:extLst>
              <a:ext uri="{FF2B5EF4-FFF2-40B4-BE49-F238E27FC236}">
                <a16:creationId xmlns:a16="http://schemas.microsoft.com/office/drawing/2014/main" id="{4432F86C-CBF7-4B15-2377-718A280196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4">
            <a:extLst>
              <a:ext uri="{FF2B5EF4-FFF2-40B4-BE49-F238E27FC236}">
                <a16:creationId xmlns:a16="http://schemas.microsoft.com/office/drawing/2014/main" id="{9DCDC248-D524-8607-E6E9-39D13E5ECE34}"/>
              </a:ext>
            </a:extLst>
          </p:cNvPr>
          <p:cNvSpPr txBox="1">
            <a:spLocks noChangeArrowheads="1"/>
          </p:cNvSpPr>
          <p:nvPr userDrawn="1"/>
        </p:nvSpPr>
        <p:spPr bwMode="auto">
          <a:xfrm>
            <a:off x="9093200" y="6130925"/>
            <a:ext cx="2679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Sage Text" panose="02010503040201060103" pitchFamily="2" charset="0"/>
              </a:defRPr>
            </a:lvl1pPr>
            <a:lvl2pPr marL="742950" indent="-285750">
              <a:defRPr>
                <a:solidFill>
                  <a:schemeClr val="tx1"/>
                </a:solidFill>
                <a:latin typeface="Sage Text" panose="02010503040201060103" pitchFamily="2" charset="0"/>
              </a:defRPr>
            </a:lvl2pPr>
            <a:lvl3pPr marL="1143000" indent="-228600">
              <a:defRPr>
                <a:solidFill>
                  <a:schemeClr val="tx1"/>
                </a:solidFill>
                <a:latin typeface="Sage Text" panose="02010503040201060103" pitchFamily="2" charset="0"/>
              </a:defRPr>
            </a:lvl3pPr>
            <a:lvl4pPr marL="1600200" indent="-228600">
              <a:defRPr>
                <a:solidFill>
                  <a:schemeClr val="tx1"/>
                </a:solidFill>
                <a:latin typeface="Sage Text" panose="02010503040201060103" pitchFamily="2" charset="0"/>
              </a:defRPr>
            </a:lvl4pPr>
            <a:lvl5pPr marL="2057400" indent="-228600">
              <a:defRPr>
                <a:solidFill>
                  <a:schemeClr val="tx1"/>
                </a:solidFill>
                <a:latin typeface="Sage Text" panose="02010503040201060103" pitchFamily="2" charset="0"/>
              </a:defRPr>
            </a:lvl5pPr>
            <a:lvl6pPr marL="2514600" indent="-228600" fontAlgn="base">
              <a:spcBef>
                <a:spcPct val="0"/>
              </a:spcBef>
              <a:spcAft>
                <a:spcPct val="0"/>
              </a:spcAft>
              <a:defRPr>
                <a:solidFill>
                  <a:schemeClr val="tx1"/>
                </a:solidFill>
                <a:latin typeface="Sage Text" panose="02010503040201060103" pitchFamily="2" charset="0"/>
              </a:defRPr>
            </a:lvl6pPr>
            <a:lvl7pPr marL="2971800" indent="-228600" fontAlgn="base">
              <a:spcBef>
                <a:spcPct val="0"/>
              </a:spcBef>
              <a:spcAft>
                <a:spcPct val="0"/>
              </a:spcAft>
              <a:defRPr>
                <a:solidFill>
                  <a:schemeClr val="tx1"/>
                </a:solidFill>
                <a:latin typeface="Sage Text" panose="02010503040201060103" pitchFamily="2" charset="0"/>
              </a:defRPr>
            </a:lvl7pPr>
            <a:lvl8pPr marL="3429000" indent="-228600" fontAlgn="base">
              <a:spcBef>
                <a:spcPct val="0"/>
              </a:spcBef>
              <a:spcAft>
                <a:spcPct val="0"/>
              </a:spcAft>
              <a:defRPr>
                <a:solidFill>
                  <a:schemeClr val="tx1"/>
                </a:solidFill>
                <a:latin typeface="Sage Text" panose="02010503040201060103" pitchFamily="2" charset="0"/>
              </a:defRPr>
            </a:lvl8pPr>
            <a:lvl9pPr marL="3886200" indent="-228600" fontAlgn="base">
              <a:spcBef>
                <a:spcPct val="0"/>
              </a:spcBef>
              <a:spcAft>
                <a:spcPct val="0"/>
              </a:spcAft>
              <a:defRPr>
                <a:solidFill>
                  <a:schemeClr val="tx1"/>
                </a:solidFill>
                <a:latin typeface="Sage Text" panose="02010503040201060103" pitchFamily="2" charset="0"/>
              </a:defRPr>
            </a:lvl9pPr>
          </a:lstStyle>
          <a:p>
            <a:pPr algn="r" eaLnBrk="1" hangingPunct="1"/>
            <a:r>
              <a:rPr lang="en-US" altLang="en-US" sz="700">
                <a:solidFill>
                  <a:schemeClr val="tx2"/>
                </a:solidFill>
              </a:rPr>
              <a:t>© 2025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3" name="Google Shape;57;p7">
            <a:extLst>
              <a:ext uri="{FF2B5EF4-FFF2-40B4-BE49-F238E27FC236}">
                <a16:creationId xmlns:a16="http://schemas.microsoft.com/office/drawing/2014/main" id="{6AFE642B-AEBE-AE69-959C-4456EDFCED2A}"/>
              </a:ext>
            </a:extLst>
          </p:cNvPr>
          <p:cNvPicPr preferRelativeResize="0"/>
          <p:nvPr userDrawn="1"/>
        </p:nvPicPr>
        <p:blipFill rotWithShape="1">
          <a:blip r:embed="rId3">
            <a:alphaModFix/>
          </a:blip>
          <a:srcRect/>
          <a:stretch/>
        </p:blipFill>
        <p:spPr>
          <a:xfrm>
            <a:off x="417697" y="6104446"/>
            <a:ext cx="883071" cy="493204"/>
          </a:xfrm>
          <a:prstGeom prst="rect">
            <a:avLst/>
          </a:prstGeom>
          <a:noFill/>
          <a:ln>
            <a:noFill/>
          </a:ln>
        </p:spPr>
      </p:pic>
    </p:spTree>
    <p:extLst>
      <p:ext uri="{BB962C8B-B14F-4D97-AF65-F5344CB8AC3E}">
        <p14:creationId xmlns:p14="http://schemas.microsoft.com/office/powerpoint/2010/main" val="1294453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Slide &quot;Hello&quot;">
    <p:spTree>
      <p:nvGrpSpPr>
        <p:cNvPr id="1" name=""/>
        <p:cNvGrpSpPr/>
        <p:nvPr/>
      </p:nvGrpSpPr>
      <p:grpSpPr>
        <a:xfrm>
          <a:off x="0" y="0"/>
          <a:ext cx="0" cy="0"/>
          <a:chOff x="0" y="0"/>
          <a:chExt cx="0" cy="0"/>
        </a:xfrm>
      </p:grpSpPr>
      <p:pic>
        <p:nvPicPr>
          <p:cNvPr id="4" name="Picture 3" descr="A neon sign with green and blue letters&#10;&#10;Description automatically generated">
            <a:extLst>
              <a:ext uri="{FF2B5EF4-FFF2-40B4-BE49-F238E27FC236}">
                <a16:creationId xmlns:a16="http://schemas.microsoft.com/office/drawing/2014/main" id="{E4AFBA73-C4DA-64E2-48BD-AF0A7293E7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332" y="0"/>
            <a:ext cx="12210332" cy="6858001"/>
          </a:xfrm>
          <a:prstGeom prst="rect">
            <a:avLst/>
          </a:prstGeom>
        </p:spPr>
      </p:pic>
      <p:pic>
        <p:nvPicPr>
          <p:cNvPr id="3" name="Google Shape;57;p7">
            <a:extLst>
              <a:ext uri="{FF2B5EF4-FFF2-40B4-BE49-F238E27FC236}">
                <a16:creationId xmlns:a16="http://schemas.microsoft.com/office/drawing/2014/main" id="{D622E5CE-2664-DC0F-BEFF-5828E8ABA47C}"/>
              </a:ext>
            </a:extLst>
          </p:cNvPr>
          <p:cNvPicPr preferRelativeResize="0"/>
          <p:nvPr userDrawn="1"/>
        </p:nvPicPr>
        <p:blipFill rotWithShape="1">
          <a:blip r:embed="rId3">
            <a:alphaModFix/>
          </a:blip>
          <a:srcRect/>
          <a:stretch/>
        </p:blipFill>
        <p:spPr>
          <a:xfrm>
            <a:off x="417697" y="6104446"/>
            <a:ext cx="883071" cy="493204"/>
          </a:xfrm>
          <a:prstGeom prst="rect">
            <a:avLst/>
          </a:prstGeom>
          <a:noFill/>
          <a:ln>
            <a:noFill/>
          </a:ln>
        </p:spPr>
      </p:pic>
    </p:spTree>
    <p:extLst>
      <p:ext uri="{BB962C8B-B14F-4D97-AF65-F5344CB8AC3E}">
        <p14:creationId xmlns:p14="http://schemas.microsoft.com/office/powerpoint/2010/main" val="8704804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End slide Hero_S_Symbol Handshake">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DB6F9F58-45CF-9BFA-5ED3-2B8EE9DF073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4338" y="6103938"/>
            <a:ext cx="88106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4">
            <a:extLst>
              <a:ext uri="{FF2B5EF4-FFF2-40B4-BE49-F238E27FC236}">
                <a16:creationId xmlns:a16="http://schemas.microsoft.com/office/drawing/2014/main" id="{9DCDC248-D524-8607-E6E9-39D13E5ECE34}"/>
              </a:ext>
            </a:extLst>
          </p:cNvPr>
          <p:cNvSpPr txBox="1">
            <a:spLocks noChangeArrowheads="1"/>
          </p:cNvSpPr>
          <p:nvPr userDrawn="1"/>
        </p:nvSpPr>
        <p:spPr bwMode="auto">
          <a:xfrm>
            <a:off x="9093200" y="6130925"/>
            <a:ext cx="2679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Sage Text" panose="02010503040201060103" pitchFamily="2" charset="0"/>
              </a:defRPr>
            </a:lvl1pPr>
            <a:lvl2pPr marL="742950" indent="-285750">
              <a:defRPr>
                <a:solidFill>
                  <a:schemeClr val="tx1"/>
                </a:solidFill>
                <a:latin typeface="Sage Text" panose="02010503040201060103" pitchFamily="2" charset="0"/>
              </a:defRPr>
            </a:lvl2pPr>
            <a:lvl3pPr marL="1143000" indent="-228600">
              <a:defRPr>
                <a:solidFill>
                  <a:schemeClr val="tx1"/>
                </a:solidFill>
                <a:latin typeface="Sage Text" panose="02010503040201060103" pitchFamily="2" charset="0"/>
              </a:defRPr>
            </a:lvl3pPr>
            <a:lvl4pPr marL="1600200" indent="-228600">
              <a:defRPr>
                <a:solidFill>
                  <a:schemeClr val="tx1"/>
                </a:solidFill>
                <a:latin typeface="Sage Text" panose="02010503040201060103" pitchFamily="2" charset="0"/>
              </a:defRPr>
            </a:lvl4pPr>
            <a:lvl5pPr marL="2057400" indent="-228600">
              <a:defRPr>
                <a:solidFill>
                  <a:schemeClr val="tx1"/>
                </a:solidFill>
                <a:latin typeface="Sage Text" panose="02010503040201060103" pitchFamily="2" charset="0"/>
              </a:defRPr>
            </a:lvl5pPr>
            <a:lvl6pPr marL="2514600" indent="-228600" fontAlgn="base">
              <a:spcBef>
                <a:spcPct val="0"/>
              </a:spcBef>
              <a:spcAft>
                <a:spcPct val="0"/>
              </a:spcAft>
              <a:defRPr>
                <a:solidFill>
                  <a:schemeClr val="tx1"/>
                </a:solidFill>
                <a:latin typeface="Sage Text" panose="02010503040201060103" pitchFamily="2" charset="0"/>
              </a:defRPr>
            </a:lvl6pPr>
            <a:lvl7pPr marL="2971800" indent="-228600" fontAlgn="base">
              <a:spcBef>
                <a:spcPct val="0"/>
              </a:spcBef>
              <a:spcAft>
                <a:spcPct val="0"/>
              </a:spcAft>
              <a:defRPr>
                <a:solidFill>
                  <a:schemeClr val="tx1"/>
                </a:solidFill>
                <a:latin typeface="Sage Text" panose="02010503040201060103" pitchFamily="2" charset="0"/>
              </a:defRPr>
            </a:lvl7pPr>
            <a:lvl8pPr marL="3429000" indent="-228600" fontAlgn="base">
              <a:spcBef>
                <a:spcPct val="0"/>
              </a:spcBef>
              <a:spcAft>
                <a:spcPct val="0"/>
              </a:spcAft>
              <a:defRPr>
                <a:solidFill>
                  <a:schemeClr val="tx1"/>
                </a:solidFill>
                <a:latin typeface="Sage Text" panose="02010503040201060103" pitchFamily="2" charset="0"/>
              </a:defRPr>
            </a:lvl8pPr>
            <a:lvl9pPr marL="3886200" indent="-228600" fontAlgn="base">
              <a:spcBef>
                <a:spcPct val="0"/>
              </a:spcBef>
              <a:spcAft>
                <a:spcPct val="0"/>
              </a:spcAft>
              <a:defRPr>
                <a:solidFill>
                  <a:schemeClr val="tx1"/>
                </a:solidFill>
                <a:latin typeface="Sage Text" panose="02010503040201060103" pitchFamily="2" charset="0"/>
              </a:defRPr>
            </a:lvl9pPr>
          </a:lstStyle>
          <a:p>
            <a:pPr algn="r" eaLnBrk="1" hangingPunct="1"/>
            <a:r>
              <a:rPr lang="en-US" altLang="en-US" sz="700">
                <a:solidFill>
                  <a:schemeClr val="tx2"/>
                </a:solidFill>
              </a:rPr>
              <a:t>© 2025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5" name="Picture 7">
            <a:extLst>
              <a:ext uri="{FF2B5EF4-FFF2-40B4-BE49-F238E27FC236}">
                <a16:creationId xmlns:a16="http://schemas.microsoft.com/office/drawing/2014/main" id="{0D71326E-9907-1210-A3F3-466DC6B3AE7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36186" r="34325"/>
          <a:stretch>
            <a:fillRect/>
          </a:stretch>
        </p:blipFill>
        <p:spPr bwMode="auto">
          <a:xfrm>
            <a:off x="4838700" y="442913"/>
            <a:ext cx="2684463" cy="511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311652" y="6028161"/>
            <a:ext cx="5568696" cy="594360"/>
          </a:xfrm>
        </p:spPr>
        <p:txBody>
          <a:bodyPr anchor="ctr"/>
          <a:lstStyle>
            <a:lvl1pPr algn="ctr">
              <a:defRPr sz="2800"/>
            </a:lvl1pPr>
          </a:lstStyle>
          <a:p>
            <a:r>
              <a:rPr lang="en-US"/>
              <a:t>Click to edit Master title style</a:t>
            </a:r>
          </a:p>
        </p:txBody>
      </p:sp>
    </p:spTree>
    <p:extLst>
      <p:ext uri="{BB962C8B-B14F-4D97-AF65-F5344CB8AC3E}">
        <p14:creationId xmlns:p14="http://schemas.microsoft.com/office/powerpoint/2010/main" val="24686408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End slide (black)">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E5214C21-84E9-20CB-3572-0E2B20705F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4338" y="6103938"/>
            <a:ext cx="88106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4">
            <a:extLst>
              <a:ext uri="{FF2B5EF4-FFF2-40B4-BE49-F238E27FC236}">
                <a16:creationId xmlns:a16="http://schemas.microsoft.com/office/drawing/2014/main" id="{8A977C53-05A6-A104-BEC8-E14BAC245510}"/>
              </a:ext>
            </a:extLst>
          </p:cNvPr>
          <p:cNvSpPr txBox="1">
            <a:spLocks noChangeArrowheads="1"/>
          </p:cNvSpPr>
          <p:nvPr userDrawn="1"/>
        </p:nvSpPr>
        <p:spPr bwMode="auto">
          <a:xfrm>
            <a:off x="9093200" y="6130925"/>
            <a:ext cx="2679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Sage Text" panose="02010503040201060103" pitchFamily="2" charset="0"/>
              </a:defRPr>
            </a:lvl1pPr>
            <a:lvl2pPr marL="742950" indent="-285750">
              <a:defRPr>
                <a:solidFill>
                  <a:schemeClr val="tx1"/>
                </a:solidFill>
                <a:latin typeface="Sage Text" panose="02010503040201060103" pitchFamily="2" charset="0"/>
              </a:defRPr>
            </a:lvl2pPr>
            <a:lvl3pPr marL="1143000" indent="-228600">
              <a:defRPr>
                <a:solidFill>
                  <a:schemeClr val="tx1"/>
                </a:solidFill>
                <a:latin typeface="Sage Text" panose="02010503040201060103" pitchFamily="2" charset="0"/>
              </a:defRPr>
            </a:lvl3pPr>
            <a:lvl4pPr marL="1600200" indent="-228600">
              <a:defRPr>
                <a:solidFill>
                  <a:schemeClr val="tx1"/>
                </a:solidFill>
                <a:latin typeface="Sage Text" panose="02010503040201060103" pitchFamily="2" charset="0"/>
              </a:defRPr>
            </a:lvl4pPr>
            <a:lvl5pPr marL="2057400" indent="-228600">
              <a:defRPr>
                <a:solidFill>
                  <a:schemeClr val="tx1"/>
                </a:solidFill>
                <a:latin typeface="Sage Text" panose="02010503040201060103" pitchFamily="2" charset="0"/>
              </a:defRPr>
            </a:lvl5pPr>
            <a:lvl6pPr marL="2514600" indent="-228600" fontAlgn="base">
              <a:spcBef>
                <a:spcPct val="0"/>
              </a:spcBef>
              <a:spcAft>
                <a:spcPct val="0"/>
              </a:spcAft>
              <a:defRPr>
                <a:solidFill>
                  <a:schemeClr val="tx1"/>
                </a:solidFill>
                <a:latin typeface="Sage Text" panose="02010503040201060103" pitchFamily="2" charset="0"/>
              </a:defRPr>
            </a:lvl6pPr>
            <a:lvl7pPr marL="2971800" indent="-228600" fontAlgn="base">
              <a:spcBef>
                <a:spcPct val="0"/>
              </a:spcBef>
              <a:spcAft>
                <a:spcPct val="0"/>
              </a:spcAft>
              <a:defRPr>
                <a:solidFill>
                  <a:schemeClr val="tx1"/>
                </a:solidFill>
                <a:latin typeface="Sage Text" panose="02010503040201060103" pitchFamily="2" charset="0"/>
              </a:defRPr>
            </a:lvl7pPr>
            <a:lvl8pPr marL="3429000" indent="-228600" fontAlgn="base">
              <a:spcBef>
                <a:spcPct val="0"/>
              </a:spcBef>
              <a:spcAft>
                <a:spcPct val="0"/>
              </a:spcAft>
              <a:defRPr>
                <a:solidFill>
                  <a:schemeClr val="tx1"/>
                </a:solidFill>
                <a:latin typeface="Sage Text" panose="02010503040201060103" pitchFamily="2" charset="0"/>
              </a:defRPr>
            </a:lvl8pPr>
            <a:lvl9pPr marL="3886200" indent="-228600" fontAlgn="base">
              <a:spcBef>
                <a:spcPct val="0"/>
              </a:spcBef>
              <a:spcAft>
                <a:spcPct val="0"/>
              </a:spcAft>
              <a:defRPr>
                <a:solidFill>
                  <a:schemeClr val="tx1"/>
                </a:solidFill>
                <a:latin typeface="Sage Text" panose="02010503040201060103" pitchFamily="2" charset="0"/>
              </a:defRPr>
            </a:lvl9pPr>
          </a:lstStyle>
          <a:p>
            <a:pPr algn="r" eaLnBrk="1" hangingPunct="1"/>
            <a:r>
              <a:rPr lang="en-US" altLang="en-US" sz="700">
                <a:solidFill>
                  <a:schemeClr val="tx2"/>
                </a:solidFill>
              </a:rPr>
              <a:t>© 2024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
        <p:nvSpPr>
          <p:cNvPr id="2" name="Title 1"/>
          <p:cNvSpPr>
            <a:spLocks noGrp="1"/>
          </p:cNvSpPr>
          <p:nvPr>
            <p:ph type="title"/>
          </p:nvPr>
        </p:nvSpPr>
        <p:spPr>
          <a:xfrm>
            <a:off x="3311652" y="2834640"/>
            <a:ext cx="5568696" cy="594360"/>
          </a:xfrm>
        </p:spPr>
        <p:txBody>
          <a:bodyPr anchor="ctr"/>
          <a:lstStyle>
            <a:lvl1pPr algn="ctr">
              <a:defRPr sz="6600"/>
            </a:lvl1pPr>
          </a:lstStyle>
          <a:p>
            <a:r>
              <a:rPr lang="en-US"/>
              <a:t>Click to edit Master title style</a:t>
            </a:r>
          </a:p>
        </p:txBody>
      </p:sp>
    </p:spTree>
    <p:extLst>
      <p:ext uri="{BB962C8B-B14F-4D97-AF65-F5344CB8AC3E}">
        <p14:creationId xmlns:p14="http://schemas.microsoft.com/office/powerpoint/2010/main" val="234897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PF_Cover Style 6">
    <p:spTree>
      <p:nvGrpSpPr>
        <p:cNvPr id="1" name=""/>
        <p:cNvGrpSpPr/>
        <p:nvPr/>
      </p:nvGrpSpPr>
      <p:grpSpPr>
        <a:xfrm>
          <a:off x="0" y="0"/>
          <a:ext cx="0" cy="0"/>
          <a:chOff x="0" y="0"/>
          <a:chExt cx="0" cy="0"/>
        </a:xfrm>
      </p:grpSpPr>
      <p:pic>
        <p:nvPicPr>
          <p:cNvPr id="4" name="Google Shape;32;p5" title="Sage-Glow-Presentation-Low-16_9-Up-4K.png">
            <a:extLst>
              <a:ext uri="{FF2B5EF4-FFF2-40B4-BE49-F238E27FC236}">
                <a16:creationId xmlns:a16="http://schemas.microsoft.com/office/drawing/2014/main" id="{25A641B3-7DC2-9FB1-2231-9E922FFFBAA7}"/>
              </a:ext>
            </a:extLst>
          </p:cNvPr>
          <p:cNvPicPr preferRelativeResize="0"/>
          <p:nvPr userDrawn="1"/>
        </p:nvPicPr>
        <p:blipFill rotWithShape="1">
          <a:blip r:embed="rId2">
            <a:alphaModFix/>
          </a:blip>
          <a:srcRect t="50196" b="-6446"/>
          <a:stretch/>
        </p:blipFill>
        <p:spPr>
          <a:xfrm>
            <a:off x="0" y="0"/>
            <a:ext cx="12192002" cy="6858000"/>
          </a:xfrm>
          <a:prstGeom prst="rect">
            <a:avLst/>
          </a:prstGeom>
          <a:noFill/>
          <a:ln>
            <a:noFill/>
          </a:ln>
        </p:spPr>
      </p:pic>
      <p:sp>
        <p:nvSpPr>
          <p:cNvPr id="2" name="Title 1"/>
          <p:cNvSpPr>
            <a:spLocks noGrp="1"/>
          </p:cNvSpPr>
          <p:nvPr>
            <p:ph type="ctrTitle" hasCustomPrompt="1"/>
          </p:nvPr>
        </p:nvSpPr>
        <p:spPr>
          <a:xfrm>
            <a:off x="420624" y="309832"/>
            <a:ext cx="5522976" cy="594360"/>
          </a:xfrm>
        </p:spPr>
        <p:txBody>
          <a:bodyPr>
            <a:noAutofit/>
          </a:bodyPr>
          <a:lstStyle>
            <a:lvl1pPr algn="l">
              <a:defRPr sz="4000"/>
            </a:lvl1pPr>
          </a:lstStyle>
          <a:p>
            <a:r>
              <a:rPr lang="en-US"/>
              <a:t>COVER STYLE SLIDE CLICK TO EDIT </a:t>
            </a:r>
          </a:p>
        </p:txBody>
      </p:sp>
      <p:sp>
        <p:nvSpPr>
          <p:cNvPr id="3" name="Subtitle 2"/>
          <p:cNvSpPr>
            <a:spLocks noGrp="1"/>
          </p:cNvSpPr>
          <p:nvPr>
            <p:ph type="subTitle" idx="1"/>
          </p:nvPr>
        </p:nvSpPr>
        <p:spPr>
          <a:xfrm>
            <a:off x="420623" y="2258568"/>
            <a:ext cx="3829159" cy="997588"/>
          </a:xfrm>
        </p:spPr>
        <p:txBody>
          <a:bodyPr bIns="0"/>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oogle Shape;57;p7">
            <a:extLst>
              <a:ext uri="{FF2B5EF4-FFF2-40B4-BE49-F238E27FC236}">
                <a16:creationId xmlns:a16="http://schemas.microsoft.com/office/drawing/2014/main" id="{2EECD11B-61D1-788E-C172-391427368747}"/>
              </a:ext>
            </a:extLst>
          </p:cNvPr>
          <p:cNvPicPr preferRelativeResize="0"/>
          <p:nvPr userDrawn="1"/>
        </p:nvPicPr>
        <p:blipFill rotWithShape="1">
          <a:blip r:embed="rId3">
            <a:alphaModFix/>
          </a:blip>
          <a:srcRect/>
          <a:stretch/>
        </p:blipFill>
        <p:spPr>
          <a:xfrm>
            <a:off x="417697" y="6104446"/>
            <a:ext cx="883071" cy="493204"/>
          </a:xfrm>
          <a:prstGeom prst="rect">
            <a:avLst/>
          </a:prstGeom>
          <a:noFill/>
          <a:ln>
            <a:noFill/>
          </a:ln>
        </p:spPr>
      </p:pic>
    </p:spTree>
    <p:extLst>
      <p:ext uri="{BB962C8B-B14F-4D97-AF65-F5344CB8AC3E}">
        <p14:creationId xmlns:p14="http://schemas.microsoft.com/office/powerpoint/2010/main" val="16314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Cover Style 8">
    <p:spTree>
      <p:nvGrpSpPr>
        <p:cNvPr id="1" name=""/>
        <p:cNvGrpSpPr/>
        <p:nvPr/>
      </p:nvGrpSpPr>
      <p:grpSpPr>
        <a:xfrm>
          <a:off x="0" y="0"/>
          <a:ext cx="0" cy="0"/>
          <a:chOff x="0" y="0"/>
          <a:chExt cx="0" cy="0"/>
        </a:xfrm>
      </p:grpSpPr>
      <p:pic>
        <p:nvPicPr>
          <p:cNvPr id="8" name="Google Shape;26;p4" title="Sage-Glow-Presentation-16_9-Up-4K.png">
            <a:extLst>
              <a:ext uri="{FF2B5EF4-FFF2-40B4-BE49-F238E27FC236}">
                <a16:creationId xmlns:a16="http://schemas.microsoft.com/office/drawing/2014/main" id="{9C5844CE-9EE2-B5DB-3FB5-2A214D8414D6}"/>
              </a:ext>
            </a:extLst>
          </p:cNvPr>
          <p:cNvPicPr preferRelativeResize="0"/>
          <p:nvPr userDrawn="1"/>
        </p:nvPicPr>
        <p:blipFill rotWithShape="1">
          <a:blip r:embed="rId2">
            <a:alphaModFix/>
          </a:blip>
          <a:srcRect t="21876" b="21870"/>
          <a:stretch/>
        </p:blipFill>
        <p:spPr>
          <a:xfrm>
            <a:off x="0" y="0"/>
            <a:ext cx="12192000" cy="6858000"/>
          </a:xfrm>
          <a:prstGeom prst="rect">
            <a:avLst/>
          </a:prstGeom>
          <a:noFill/>
          <a:ln>
            <a:noFill/>
          </a:ln>
        </p:spPr>
      </p:pic>
      <p:pic>
        <p:nvPicPr>
          <p:cNvPr id="3" name="Google Shape;57;p7">
            <a:extLst>
              <a:ext uri="{FF2B5EF4-FFF2-40B4-BE49-F238E27FC236}">
                <a16:creationId xmlns:a16="http://schemas.microsoft.com/office/drawing/2014/main" id="{0950DFC3-B823-2B45-F3A6-5AEDB8B0C596}"/>
              </a:ext>
            </a:extLst>
          </p:cNvPr>
          <p:cNvPicPr preferRelativeResize="0"/>
          <p:nvPr userDrawn="1"/>
        </p:nvPicPr>
        <p:blipFill rotWithShape="1">
          <a:blip r:embed="rId3">
            <a:alphaModFix/>
          </a:blip>
          <a:srcRect/>
          <a:stretch/>
        </p:blipFill>
        <p:spPr>
          <a:xfrm>
            <a:off x="417697" y="6104446"/>
            <a:ext cx="883071" cy="493204"/>
          </a:xfrm>
          <a:prstGeom prst="rect">
            <a:avLst/>
          </a:prstGeom>
          <a:noFill/>
          <a:ln>
            <a:noFill/>
          </a:ln>
        </p:spPr>
      </p:pic>
    </p:spTree>
    <p:extLst>
      <p:ext uri="{BB962C8B-B14F-4D97-AF65-F5344CB8AC3E}">
        <p14:creationId xmlns:p14="http://schemas.microsoft.com/office/powerpoint/2010/main" val="257958718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27.xml"/><Relationship Id="rId21" Type="http://schemas.openxmlformats.org/officeDocument/2006/relationships/slideLayout" Target="../slideLayouts/slideLayout22.xml"/><Relationship Id="rId42" Type="http://schemas.openxmlformats.org/officeDocument/2006/relationships/slideLayout" Target="../slideLayouts/slideLayout43.xml"/><Relationship Id="rId47" Type="http://schemas.openxmlformats.org/officeDocument/2006/relationships/slideLayout" Target="../slideLayouts/slideLayout48.xml"/><Relationship Id="rId63" Type="http://schemas.openxmlformats.org/officeDocument/2006/relationships/slideLayout" Target="../slideLayouts/slideLayout64.xml"/><Relationship Id="rId68" Type="http://schemas.openxmlformats.org/officeDocument/2006/relationships/slideLayout" Target="../slideLayouts/slideLayout69.xml"/><Relationship Id="rId7" Type="http://schemas.openxmlformats.org/officeDocument/2006/relationships/slideLayout" Target="../slideLayouts/slideLayout8.xml"/><Relationship Id="rId71"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9" Type="http://schemas.openxmlformats.org/officeDocument/2006/relationships/slideLayout" Target="../slideLayouts/slideLayout30.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45" Type="http://schemas.openxmlformats.org/officeDocument/2006/relationships/slideLayout" Target="../slideLayouts/slideLayout46.xml"/><Relationship Id="rId53" Type="http://schemas.openxmlformats.org/officeDocument/2006/relationships/slideLayout" Target="../slideLayouts/slideLayout54.xml"/><Relationship Id="rId58" Type="http://schemas.openxmlformats.org/officeDocument/2006/relationships/slideLayout" Target="../slideLayouts/slideLayout59.xml"/><Relationship Id="rId66" Type="http://schemas.openxmlformats.org/officeDocument/2006/relationships/slideLayout" Target="../slideLayouts/slideLayout67.xml"/><Relationship Id="rId5" Type="http://schemas.openxmlformats.org/officeDocument/2006/relationships/slideLayout" Target="../slideLayouts/slideLayout6.xml"/><Relationship Id="rId61" Type="http://schemas.openxmlformats.org/officeDocument/2006/relationships/slideLayout" Target="../slideLayouts/slideLayout62.xml"/><Relationship Id="rId19" Type="http://schemas.openxmlformats.org/officeDocument/2006/relationships/slideLayout" Target="../slideLayouts/slideLayout2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43" Type="http://schemas.openxmlformats.org/officeDocument/2006/relationships/slideLayout" Target="../slideLayouts/slideLayout44.xml"/><Relationship Id="rId48" Type="http://schemas.openxmlformats.org/officeDocument/2006/relationships/slideLayout" Target="../slideLayouts/slideLayout49.xml"/><Relationship Id="rId56" Type="http://schemas.openxmlformats.org/officeDocument/2006/relationships/slideLayout" Target="../slideLayouts/slideLayout57.xml"/><Relationship Id="rId64" Type="http://schemas.openxmlformats.org/officeDocument/2006/relationships/slideLayout" Target="../slideLayouts/slideLayout65.xml"/><Relationship Id="rId69" Type="http://schemas.openxmlformats.org/officeDocument/2006/relationships/slideLayout" Target="../slideLayouts/slideLayout70.xml"/><Relationship Id="rId8" Type="http://schemas.openxmlformats.org/officeDocument/2006/relationships/slideLayout" Target="../slideLayouts/slideLayout9.xml"/><Relationship Id="rId51" Type="http://schemas.openxmlformats.org/officeDocument/2006/relationships/slideLayout" Target="../slideLayouts/slideLayout52.xml"/><Relationship Id="rId72" Type="http://schemas.openxmlformats.org/officeDocument/2006/relationships/image" Target="../media/image1.png"/><Relationship Id="rId3" Type="http://schemas.openxmlformats.org/officeDocument/2006/relationships/slideLayout" Target="../slideLayouts/slideLayout4.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 Id="rId46" Type="http://schemas.openxmlformats.org/officeDocument/2006/relationships/slideLayout" Target="../slideLayouts/slideLayout47.xml"/><Relationship Id="rId59" Type="http://schemas.openxmlformats.org/officeDocument/2006/relationships/slideLayout" Target="../slideLayouts/slideLayout60.xml"/><Relationship Id="rId67" Type="http://schemas.openxmlformats.org/officeDocument/2006/relationships/slideLayout" Target="../slideLayouts/slideLayout68.xml"/><Relationship Id="rId20" Type="http://schemas.openxmlformats.org/officeDocument/2006/relationships/slideLayout" Target="../slideLayouts/slideLayout21.xml"/><Relationship Id="rId41" Type="http://schemas.openxmlformats.org/officeDocument/2006/relationships/slideLayout" Target="../slideLayouts/slideLayout42.xml"/><Relationship Id="rId54" Type="http://schemas.openxmlformats.org/officeDocument/2006/relationships/slideLayout" Target="../slideLayouts/slideLayout55.xml"/><Relationship Id="rId62" Type="http://schemas.openxmlformats.org/officeDocument/2006/relationships/slideLayout" Target="../slideLayouts/slideLayout63.xml"/><Relationship Id="rId70" Type="http://schemas.openxmlformats.org/officeDocument/2006/relationships/slideLayout" Target="../slideLayouts/slideLayout71.xml"/><Relationship Id="rId1" Type="http://schemas.openxmlformats.org/officeDocument/2006/relationships/slideLayout" Target="../slideLayouts/slideLayout2.xml"/><Relationship Id="rId6" Type="http://schemas.openxmlformats.org/officeDocument/2006/relationships/slideLayout" Target="../slideLayouts/slideLayout7.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49" Type="http://schemas.openxmlformats.org/officeDocument/2006/relationships/slideLayout" Target="../slideLayouts/slideLayout50.xml"/><Relationship Id="rId57" Type="http://schemas.openxmlformats.org/officeDocument/2006/relationships/slideLayout" Target="../slideLayouts/slideLayout58.xml"/><Relationship Id="rId10" Type="http://schemas.openxmlformats.org/officeDocument/2006/relationships/slideLayout" Target="../slideLayouts/slideLayout11.xml"/><Relationship Id="rId31" Type="http://schemas.openxmlformats.org/officeDocument/2006/relationships/slideLayout" Target="../slideLayouts/slideLayout32.xml"/><Relationship Id="rId44" Type="http://schemas.openxmlformats.org/officeDocument/2006/relationships/slideLayout" Target="../slideLayouts/slideLayout45.xml"/><Relationship Id="rId52" Type="http://schemas.openxmlformats.org/officeDocument/2006/relationships/slideLayout" Target="../slideLayouts/slideLayout53.xml"/><Relationship Id="rId60" Type="http://schemas.openxmlformats.org/officeDocument/2006/relationships/slideLayout" Target="../slideLayouts/slideLayout61.xml"/><Relationship Id="rId65" Type="http://schemas.openxmlformats.org/officeDocument/2006/relationships/slideLayout" Target="../slideLayouts/slideLayout66.xml"/><Relationship Id="rId4" Type="http://schemas.openxmlformats.org/officeDocument/2006/relationships/slideLayout" Target="../slideLayouts/slideLayout5.xml"/><Relationship Id="rId9" Type="http://schemas.openxmlformats.org/officeDocument/2006/relationships/slideLayout" Target="../slideLayouts/slideLayout10.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9" Type="http://schemas.openxmlformats.org/officeDocument/2006/relationships/slideLayout" Target="../slideLayouts/slideLayout40.xml"/><Relationship Id="rId34" Type="http://schemas.openxmlformats.org/officeDocument/2006/relationships/slideLayout" Target="../slideLayouts/slideLayout35.xml"/><Relationship Id="rId50" Type="http://schemas.openxmlformats.org/officeDocument/2006/relationships/slideLayout" Target="../slideLayouts/slideLayout51.xml"/><Relationship Id="rId55"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BCAC82C-1EC8-5097-33D5-97C0C5486047}"/>
              </a:ext>
            </a:extLst>
          </p:cNvPr>
          <p:cNvSpPr>
            <a:spLocks noGrp="1" noChangeArrowheads="1"/>
          </p:cNvSpPr>
          <p:nvPr>
            <p:ph type="title"/>
          </p:nvPr>
        </p:nvSpPr>
        <p:spPr bwMode="auto">
          <a:xfrm>
            <a:off x="411163" y="357188"/>
            <a:ext cx="113665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3" name="Text Placeholder 2">
            <a:extLst>
              <a:ext uri="{FF2B5EF4-FFF2-40B4-BE49-F238E27FC236}">
                <a16:creationId xmlns:a16="http://schemas.microsoft.com/office/drawing/2014/main" id="{C1FCBBEA-2317-35D8-9098-28B67C6F6128}"/>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458583F-7DC0-3CEB-0F9A-A09C188DBE5A}"/>
              </a:ext>
            </a:extLst>
          </p:cNvPr>
          <p:cNvSpPr>
            <a:spLocks noGrp="1"/>
          </p:cNvSpPr>
          <p:nvPr>
            <p:ph type="sldNum" sz="quarter" idx="4"/>
          </p:nvPr>
        </p:nvSpPr>
        <p:spPr>
          <a:xfrm>
            <a:off x="11033125" y="6364288"/>
            <a:ext cx="831850" cy="365125"/>
          </a:xfrm>
          <a:prstGeom prst="rect">
            <a:avLst/>
          </a:prstGeom>
        </p:spPr>
        <p:txBody>
          <a:bodyPr vert="horz" lIns="91440" tIns="45720" rIns="91440" bIns="45720" rtlCol="0" anchor="ctr"/>
          <a:lstStyle>
            <a:lvl1pPr marL="0" marR="0" indent="0" algn="r" defTabSz="412791" rtl="0" eaLnBrk="1" fontAlgn="auto" latinLnBrk="0" hangingPunct="0">
              <a:lnSpc>
                <a:spcPct val="100000"/>
              </a:lnSpc>
              <a:spcBef>
                <a:spcPts val="0"/>
              </a:spcBef>
              <a:spcAft>
                <a:spcPts val="0"/>
              </a:spcAft>
              <a:buClrTx/>
              <a:buSzTx/>
              <a:buFontTx/>
              <a:buNone/>
              <a:tabLst/>
              <a:defRPr kumimoji="0" lang="en-US" sz="900" b="0" i="0" u="none" strike="noStrike" cap="none" spc="0" normalizeH="0" baseline="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pPr>
              <a:defRPr/>
            </a:pPr>
            <a:r>
              <a:t>Page </a:t>
            </a:r>
            <a:fld id="{E1EF8FA2-E519-4BAE-8B9C-45023CE588BC}" type="slidenum">
              <a:rPr/>
              <a:pPr>
                <a:defRPr/>
              </a:pPr>
              <a:t>‹N°›</a:t>
            </a:fld>
            <a:endParaRPr/>
          </a:p>
        </p:txBody>
      </p:sp>
      <p:pic>
        <p:nvPicPr>
          <p:cNvPr id="1029" name="Picture 6">
            <a:extLst>
              <a:ext uri="{FF2B5EF4-FFF2-40B4-BE49-F238E27FC236}">
                <a16:creationId xmlns:a16="http://schemas.microsoft.com/office/drawing/2014/main" id="{D7B44A60-D4AD-7A19-0D01-F53281EDDB20}"/>
              </a:ext>
            </a:extLst>
          </p:cNvPr>
          <p:cNvPicPr>
            <a:picLocks noChangeAspect="1" noChangeArrowheads="1"/>
          </p:cNvPicPr>
          <p:nvPr userDrawn="1"/>
        </p:nvPicPr>
        <p:blipFill>
          <a:blip r:embed="rId72">
            <a:extLst>
              <a:ext uri="{28A0092B-C50C-407E-A947-70E740481C1C}">
                <a14:useLocalDpi xmlns:a14="http://schemas.microsoft.com/office/drawing/2010/main" val="0"/>
              </a:ext>
            </a:extLst>
          </a:blip>
          <a:srcRect/>
          <a:stretch>
            <a:fillRect/>
          </a:stretch>
        </p:blipFill>
        <p:spPr bwMode="auto">
          <a:xfrm>
            <a:off x="417513" y="6364288"/>
            <a:ext cx="596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7">
            <a:extLst>
              <a:ext uri="{FF2B5EF4-FFF2-40B4-BE49-F238E27FC236}">
                <a16:creationId xmlns:a16="http://schemas.microsoft.com/office/drawing/2014/main" id="{E750DF54-CE54-BDB8-981D-AF1929A95D7E}"/>
              </a:ext>
            </a:extLst>
          </p:cNvPr>
          <p:cNvSpPr txBox="1">
            <a:spLocks noChangeArrowheads="1"/>
          </p:cNvSpPr>
          <p:nvPr userDrawn="1"/>
        </p:nvSpPr>
        <p:spPr bwMode="auto">
          <a:xfrm>
            <a:off x="4495800" y="6430963"/>
            <a:ext cx="3200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defTabSz="411163">
              <a:defRPr>
                <a:solidFill>
                  <a:schemeClr val="tx1"/>
                </a:solidFill>
                <a:latin typeface="Sage Text" panose="02010503040201060103" pitchFamily="2" charset="0"/>
              </a:defRPr>
            </a:lvl1pPr>
            <a:lvl2pPr marL="742950" indent="-285750" defTabSz="411163">
              <a:defRPr>
                <a:solidFill>
                  <a:schemeClr val="tx1"/>
                </a:solidFill>
                <a:latin typeface="Sage Text" panose="02010503040201060103" pitchFamily="2" charset="0"/>
              </a:defRPr>
            </a:lvl2pPr>
            <a:lvl3pPr marL="1143000" indent="-228600" defTabSz="411163">
              <a:defRPr>
                <a:solidFill>
                  <a:schemeClr val="tx1"/>
                </a:solidFill>
                <a:latin typeface="Sage Text" panose="02010503040201060103" pitchFamily="2" charset="0"/>
              </a:defRPr>
            </a:lvl3pPr>
            <a:lvl4pPr marL="1600200" indent="-228600" defTabSz="411163">
              <a:defRPr>
                <a:solidFill>
                  <a:schemeClr val="tx1"/>
                </a:solidFill>
                <a:latin typeface="Sage Text" panose="02010503040201060103" pitchFamily="2" charset="0"/>
              </a:defRPr>
            </a:lvl4pPr>
            <a:lvl5pPr marL="2057400" indent="-228600" defTabSz="411163">
              <a:defRPr>
                <a:solidFill>
                  <a:schemeClr val="tx1"/>
                </a:solidFill>
                <a:latin typeface="Sage Text" panose="02010503040201060103" pitchFamily="2" charset="0"/>
              </a:defRPr>
            </a:lvl5pPr>
            <a:lvl6pPr marL="2514600" indent="-228600" defTabSz="411163" fontAlgn="base">
              <a:spcBef>
                <a:spcPct val="0"/>
              </a:spcBef>
              <a:spcAft>
                <a:spcPct val="0"/>
              </a:spcAft>
              <a:defRPr>
                <a:solidFill>
                  <a:schemeClr val="tx1"/>
                </a:solidFill>
                <a:latin typeface="Sage Text" panose="02010503040201060103" pitchFamily="2" charset="0"/>
              </a:defRPr>
            </a:lvl6pPr>
            <a:lvl7pPr marL="2971800" indent="-228600" defTabSz="411163" fontAlgn="base">
              <a:spcBef>
                <a:spcPct val="0"/>
              </a:spcBef>
              <a:spcAft>
                <a:spcPct val="0"/>
              </a:spcAft>
              <a:defRPr>
                <a:solidFill>
                  <a:schemeClr val="tx1"/>
                </a:solidFill>
                <a:latin typeface="Sage Text" panose="02010503040201060103" pitchFamily="2" charset="0"/>
              </a:defRPr>
            </a:lvl7pPr>
            <a:lvl8pPr marL="3429000" indent="-228600" defTabSz="411163" fontAlgn="base">
              <a:spcBef>
                <a:spcPct val="0"/>
              </a:spcBef>
              <a:spcAft>
                <a:spcPct val="0"/>
              </a:spcAft>
              <a:defRPr>
                <a:solidFill>
                  <a:schemeClr val="tx1"/>
                </a:solidFill>
                <a:latin typeface="Sage Text" panose="02010503040201060103" pitchFamily="2" charset="0"/>
              </a:defRPr>
            </a:lvl8pPr>
            <a:lvl9pPr marL="3886200" indent="-228600" defTabSz="411163" fontAlgn="base">
              <a:spcBef>
                <a:spcPct val="0"/>
              </a:spcBef>
              <a:spcAft>
                <a:spcPct val="0"/>
              </a:spcAft>
              <a:defRPr>
                <a:solidFill>
                  <a:schemeClr val="tx1"/>
                </a:solidFill>
                <a:latin typeface="Sage Text" panose="02010503040201060103" pitchFamily="2" charset="0"/>
              </a:defRPr>
            </a:lvl9pPr>
          </a:lstStyle>
          <a:p>
            <a:pPr algn="ctr" eaLnBrk="1"/>
            <a:r>
              <a:rPr lang="en-GB" altLang="en-US" sz="900">
                <a:solidFill>
                  <a:srgbClr val="00D638"/>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 2025 The Sage Group plc, or its licensors. All rights reserved.</a:t>
            </a:r>
          </a:p>
        </p:txBody>
      </p:sp>
    </p:spTree>
    <p:extLst>
      <p:ext uri="{BB962C8B-B14F-4D97-AF65-F5344CB8AC3E}">
        <p14:creationId xmlns:p14="http://schemas.microsoft.com/office/powerpoint/2010/main" val="99142466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 id="2147483710" r:id="rId60"/>
    <p:sldLayoutId id="2147483711" r:id="rId61"/>
    <p:sldLayoutId id="2147483712" r:id="rId62"/>
    <p:sldLayoutId id="2147483713" r:id="rId63"/>
    <p:sldLayoutId id="2147483714" r:id="rId64"/>
    <p:sldLayoutId id="2147483715" r:id="rId65"/>
    <p:sldLayoutId id="2147483716" r:id="rId66"/>
    <p:sldLayoutId id="2147483717" r:id="rId67"/>
    <p:sldLayoutId id="2147483718" r:id="rId68"/>
    <p:sldLayoutId id="2147483719" r:id="rId69"/>
    <p:sldLayoutId id="2147483720" r:id="rId70"/>
  </p:sldLayoutIdLst>
  <p:hf hdr="0" ftr="0" dt="0"/>
  <p:txStyles>
    <p:titleStyle>
      <a:lvl1pPr algn="l" rtl="0" fontAlgn="base">
        <a:lnSpc>
          <a:spcPct val="90000"/>
        </a:lnSpc>
        <a:spcBef>
          <a:spcPct val="0"/>
        </a:spcBef>
        <a:spcAft>
          <a:spcPct val="0"/>
        </a:spcAft>
        <a:defRPr sz="4000" kern="1200">
          <a:solidFill>
            <a:schemeClr val="bg1"/>
          </a:solidFill>
          <a:latin typeface="Sage Headline Black" panose="02010A03040201060103" pitchFamily="2" charset="77"/>
          <a:ea typeface="+mj-ea"/>
          <a:cs typeface="+mj-cs"/>
        </a:defRPr>
      </a:lvl1pPr>
      <a:lvl2pPr algn="l" rtl="0" fontAlgn="base">
        <a:lnSpc>
          <a:spcPct val="90000"/>
        </a:lnSpc>
        <a:spcBef>
          <a:spcPct val="0"/>
        </a:spcBef>
        <a:spcAft>
          <a:spcPct val="0"/>
        </a:spcAft>
        <a:defRPr sz="4000">
          <a:solidFill>
            <a:schemeClr val="bg1"/>
          </a:solidFill>
          <a:latin typeface="Sage Headline Black" panose="02010A03040201060103" pitchFamily="2" charset="0"/>
        </a:defRPr>
      </a:lvl2pPr>
      <a:lvl3pPr algn="l" rtl="0" fontAlgn="base">
        <a:lnSpc>
          <a:spcPct val="90000"/>
        </a:lnSpc>
        <a:spcBef>
          <a:spcPct val="0"/>
        </a:spcBef>
        <a:spcAft>
          <a:spcPct val="0"/>
        </a:spcAft>
        <a:defRPr sz="4000">
          <a:solidFill>
            <a:schemeClr val="bg1"/>
          </a:solidFill>
          <a:latin typeface="Sage Headline Black" panose="02010A03040201060103" pitchFamily="2" charset="0"/>
        </a:defRPr>
      </a:lvl3pPr>
      <a:lvl4pPr algn="l" rtl="0" fontAlgn="base">
        <a:lnSpc>
          <a:spcPct val="90000"/>
        </a:lnSpc>
        <a:spcBef>
          <a:spcPct val="0"/>
        </a:spcBef>
        <a:spcAft>
          <a:spcPct val="0"/>
        </a:spcAft>
        <a:defRPr sz="4000">
          <a:solidFill>
            <a:schemeClr val="bg1"/>
          </a:solidFill>
          <a:latin typeface="Sage Headline Black" panose="02010A03040201060103" pitchFamily="2" charset="0"/>
        </a:defRPr>
      </a:lvl4pPr>
      <a:lvl5pPr algn="l" rtl="0" fontAlgn="base">
        <a:lnSpc>
          <a:spcPct val="90000"/>
        </a:lnSpc>
        <a:spcBef>
          <a:spcPct val="0"/>
        </a:spcBef>
        <a:spcAft>
          <a:spcPct val="0"/>
        </a:spcAft>
        <a:defRPr sz="4000">
          <a:solidFill>
            <a:schemeClr val="bg1"/>
          </a:solidFill>
          <a:latin typeface="Sage Headline Black" panose="02010A03040201060103" pitchFamily="2" charset="0"/>
        </a:defRPr>
      </a:lvl5pPr>
      <a:lvl6pPr marL="457200" algn="l" rtl="0" fontAlgn="base">
        <a:lnSpc>
          <a:spcPct val="90000"/>
        </a:lnSpc>
        <a:spcBef>
          <a:spcPct val="0"/>
        </a:spcBef>
        <a:spcAft>
          <a:spcPct val="0"/>
        </a:spcAft>
        <a:defRPr sz="4000">
          <a:solidFill>
            <a:schemeClr val="bg1"/>
          </a:solidFill>
          <a:latin typeface="Sage Headline Black" panose="02010A03040201060103" pitchFamily="2" charset="0"/>
        </a:defRPr>
      </a:lvl6pPr>
      <a:lvl7pPr marL="914400" algn="l" rtl="0" fontAlgn="base">
        <a:lnSpc>
          <a:spcPct val="90000"/>
        </a:lnSpc>
        <a:spcBef>
          <a:spcPct val="0"/>
        </a:spcBef>
        <a:spcAft>
          <a:spcPct val="0"/>
        </a:spcAft>
        <a:defRPr sz="4000">
          <a:solidFill>
            <a:schemeClr val="bg1"/>
          </a:solidFill>
          <a:latin typeface="Sage Headline Black" panose="02010A03040201060103" pitchFamily="2" charset="0"/>
        </a:defRPr>
      </a:lvl7pPr>
      <a:lvl8pPr marL="1371600" algn="l" rtl="0" fontAlgn="base">
        <a:lnSpc>
          <a:spcPct val="90000"/>
        </a:lnSpc>
        <a:spcBef>
          <a:spcPct val="0"/>
        </a:spcBef>
        <a:spcAft>
          <a:spcPct val="0"/>
        </a:spcAft>
        <a:defRPr sz="4000">
          <a:solidFill>
            <a:schemeClr val="bg1"/>
          </a:solidFill>
          <a:latin typeface="Sage Headline Black" panose="02010A03040201060103" pitchFamily="2" charset="0"/>
        </a:defRPr>
      </a:lvl8pPr>
      <a:lvl9pPr marL="1828800" algn="l" rtl="0" fontAlgn="base">
        <a:lnSpc>
          <a:spcPct val="90000"/>
        </a:lnSpc>
        <a:spcBef>
          <a:spcPct val="0"/>
        </a:spcBef>
        <a:spcAft>
          <a:spcPct val="0"/>
        </a:spcAft>
        <a:defRPr sz="4000">
          <a:solidFill>
            <a:schemeClr val="bg1"/>
          </a:solidFill>
          <a:latin typeface="Sage Headline Black" panose="02010A03040201060103" pitchFamily="2" charset="0"/>
        </a:defRPr>
      </a:lvl9pPr>
    </p:titleStyle>
    <p:bodyStyle>
      <a:lvl1pPr marL="228600" indent="-228600" algn="l" rtl="0" fontAlgn="base">
        <a:spcBef>
          <a:spcPts val="1000"/>
        </a:spcBef>
        <a:spcAft>
          <a:spcPct val="0"/>
        </a:spcAft>
        <a:buFont typeface="Sage Text" panose="02010503040201060103" pitchFamily="2" charset="0"/>
        <a:buChar char="•"/>
        <a:defRPr lang="en-US" sz="2000" kern="1200" dirty="0">
          <a:solidFill>
            <a:schemeClr val="bg1"/>
          </a:solidFill>
          <a:latin typeface="Sage Text" panose="02010503040201060103" pitchFamily="2" charset="77"/>
          <a:ea typeface="+mn-ea"/>
          <a:cs typeface="+mn-cs"/>
        </a:defRPr>
      </a:lvl1pPr>
      <a:lvl2pPr marL="342900" indent="-342900" algn="l" rtl="0" fontAlgn="base">
        <a:spcBef>
          <a:spcPts val="500"/>
        </a:spcBef>
        <a:spcAft>
          <a:spcPct val="0"/>
        </a:spcAft>
        <a:buFont typeface="Sage Text" panose="02010503040201060103" pitchFamily="2" charset="0"/>
        <a:buChar char="•"/>
        <a:defRPr lang="en-US" sz="2000" kern="1200" dirty="0">
          <a:solidFill>
            <a:schemeClr val="bg1"/>
          </a:solidFill>
          <a:latin typeface="Sage Text" panose="02010503040201060103" pitchFamily="2" charset="77"/>
          <a:ea typeface="+mn-ea"/>
          <a:cs typeface="+mn-cs"/>
        </a:defRPr>
      </a:lvl2pPr>
      <a:lvl3pPr marL="685800" indent="-342900" algn="l" rtl="0" fontAlgn="base">
        <a:spcBef>
          <a:spcPts val="500"/>
        </a:spcBef>
        <a:spcAft>
          <a:spcPct val="0"/>
        </a:spcAft>
        <a:buFont typeface="Sage Text" panose="02010503040201060103" pitchFamily="2" charset="0"/>
        <a:buChar char="•"/>
        <a:defRPr lang="en-US" kern="1200" dirty="0">
          <a:solidFill>
            <a:schemeClr val="bg1"/>
          </a:solidFill>
          <a:latin typeface="Sage Text" panose="02010503040201060103" pitchFamily="2" charset="77"/>
          <a:ea typeface="+mn-ea"/>
          <a:cs typeface="+mn-cs"/>
        </a:defRPr>
      </a:lvl3pPr>
      <a:lvl4pPr marL="974725" indent="-285750" algn="l" rtl="0" fontAlgn="base">
        <a:spcBef>
          <a:spcPts val="500"/>
        </a:spcBef>
        <a:spcAft>
          <a:spcPct val="0"/>
        </a:spcAft>
        <a:buFont typeface="Sage Text" panose="02010503040201060103" pitchFamily="2" charset="0"/>
        <a:buChar char="•"/>
        <a:defRPr lang="en-US" sz="1600" kern="1200" dirty="0">
          <a:solidFill>
            <a:schemeClr val="bg1"/>
          </a:solidFill>
          <a:latin typeface="Sage Text" panose="02010503040201060103" pitchFamily="2" charset="77"/>
          <a:ea typeface="+mn-ea"/>
          <a:cs typeface="+mn-cs"/>
        </a:defRPr>
      </a:lvl4pPr>
      <a:lvl5pPr marL="1314450" indent="-285750" algn="l" rtl="0" fontAlgn="base">
        <a:spcBef>
          <a:spcPts val="500"/>
        </a:spcBef>
        <a:spcAft>
          <a:spcPct val="0"/>
        </a:spcAft>
        <a:buFont typeface="Sage Text" panose="02010503040201060103" pitchFamily="2" charset="0"/>
        <a:buChar char="•"/>
        <a:defRPr lang="en-US" sz="140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20.png"/><Relationship Id="rId4" Type="http://schemas.openxmlformats.org/officeDocument/2006/relationships/image" Target="../media/image76.pn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20.png"/><Relationship Id="rId2" Type="http://schemas.openxmlformats.org/officeDocument/2006/relationships/notesSlide" Target="../notesSlides/notesSlide11.xml"/><Relationship Id="rId16"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20.png"/><Relationship Id="rId4" Type="http://schemas.openxmlformats.org/officeDocument/2006/relationships/image" Target="../media/image32.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9.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20.png"/><Relationship Id="rId4" Type="http://schemas.openxmlformats.org/officeDocument/2006/relationships/image" Target="../media/image41.png"/><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20.png"/><Relationship Id="rId4" Type="http://schemas.openxmlformats.org/officeDocument/2006/relationships/image" Target="../media/image51.png"/><Relationship Id="rId9" Type="http://schemas.openxmlformats.org/officeDocument/2006/relationships/image" Target="../media/image56.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0.png"/><Relationship Id="rId3" Type="http://schemas.openxmlformats.org/officeDocument/2006/relationships/slideLayout" Target="../slideLayouts/slideLayout1.xml"/><Relationship Id="rId7" Type="http://schemas.openxmlformats.org/officeDocument/2006/relationships/image" Target="../media/image54.png"/><Relationship Id="rId12" Type="http://schemas.openxmlformats.org/officeDocument/2006/relationships/image" Target="../media/image6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5" Type="http://schemas.openxmlformats.org/officeDocument/2006/relationships/image" Target="../media/image65.png"/><Relationship Id="rId10" Type="http://schemas.openxmlformats.org/officeDocument/2006/relationships/image" Target="../media/image61.png"/><Relationship Id="rId4" Type="http://schemas.openxmlformats.org/officeDocument/2006/relationships/notesSlide" Target="../notesSlides/notesSlide9.xml"/><Relationship Id="rId9" Type="http://schemas.openxmlformats.org/officeDocument/2006/relationships/image" Target="../media/image60.pn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pic>
        <p:nvPicPr>
          <p:cNvPr id="4" name="Image 0" descr="preencoded.png"/>
          <p:cNvPicPr>
            <a:picLocks noChangeAspect="1"/>
          </p:cNvPicPr>
          <p:nvPr/>
        </p:nvPicPr>
        <p:blipFill>
          <a:blip r:embed="rId3"/>
          <a:srcRect t="-401" b="-401"/>
          <a:stretch/>
        </p:blipFill>
        <p:spPr>
          <a:xfrm>
            <a:off x="0" y="6819595"/>
            <a:ext cx="12191695" cy="38405"/>
          </a:xfrm>
          <a:prstGeom prst="rect">
            <a:avLst/>
          </a:prstGeom>
        </p:spPr>
      </p:pic>
      <p:sp>
        <p:nvSpPr>
          <p:cNvPr id="9" name="Text 5"/>
          <p:cNvSpPr txBox="1"/>
          <p:nvPr/>
        </p:nvSpPr>
        <p:spPr>
          <a:xfrm>
            <a:off x="1143000" y="1719072"/>
            <a:ext cx="10077602" cy="1677010"/>
          </a:xfrm>
          <a:prstGeom prst="rect">
            <a:avLst/>
          </a:prstGeom>
          <a:noFill/>
          <a:ln/>
        </p:spPr>
        <p:txBody>
          <a:bodyPr wrap="square" lIns="0" tIns="0" rIns="0" bIns="0" rtlCol="0" anchor="t"/>
          <a:lstStyle/>
          <a:p>
            <a:pPr marL="0" indent="0" algn="l">
              <a:buNone/>
            </a:pPr>
            <a:r>
              <a:rPr lang="en-US" sz="6000" kern="0" spc="-75">
                <a:solidFill>
                  <a:srgbClr val="FFFFFF"/>
                </a:solidFill>
                <a:latin typeface="Sage Headline Black" panose="02010A03040201060103" pitchFamily="2" charset="77"/>
                <a:ea typeface="SageHeadline" pitchFamily="34" charset="-122"/>
                <a:cs typeface="SageHeadline" pitchFamily="34" charset="-120"/>
              </a:rPr>
              <a:t>Sage 100</a:t>
            </a:r>
          </a:p>
          <a:p>
            <a:pPr marL="0" indent="0" algn="l">
              <a:buNone/>
            </a:pPr>
            <a:r>
              <a:rPr lang="en-US" sz="6000" kern="0" spc="-75">
                <a:solidFill>
                  <a:srgbClr val="FFFFFF"/>
                </a:solidFill>
                <a:latin typeface="Sage Headline Black" panose="02010A03040201060103" pitchFamily="2" charset="77"/>
                <a:ea typeface="SageHeadline" pitchFamily="34" charset="-122"/>
                <a:cs typeface="SageHeadline" pitchFamily="34" charset="-120"/>
              </a:rPr>
              <a:t>Not only a new </a:t>
            </a:r>
            <a:endParaRPr lang="en-US" sz="6000">
              <a:latin typeface="Sage Headline Black" panose="02010A03040201060103" pitchFamily="2" charset="77"/>
            </a:endParaRPr>
          </a:p>
        </p:txBody>
      </p:sp>
      <p:sp>
        <p:nvSpPr>
          <p:cNvPr id="10" name="Shape 6"/>
          <p:cNvSpPr/>
          <p:nvPr/>
        </p:nvSpPr>
        <p:spPr>
          <a:xfrm>
            <a:off x="1143000" y="3624682"/>
            <a:ext cx="38405" cy="457200"/>
          </a:xfrm>
          <a:prstGeom prst="rect">
            <a:avLst/>
          </a:prstGeom>
          <a:solidFill>
            <a:srgbClr val="00DC7D"/>
          </a:solidFill>
          <a:ln w="12700">
            <a:solidFill>
              <a:srgbClr val="00DC7D">
                <a:alpha val="0"/>
              </a:srgbClr>
            </a:solidFill>
            <a:prstDash val="solid"/>
          </a:ln>
        </p:spPr>
        <p:txBody>
          <a:bodyPr/>
          <a:lstStyle/>
          <a:p>
            <a:endParaRPr lang="fr-FR"/>
          </a:p>
        </p:txBody>
      </p:sp>
      <p:sp>
        <p:nvSpPr>
          <p:cNvPr id="11" name="Text 7"/>
          <p:cNvSpPr txBox="1"/>
          <p:nvPr/>
        </p:nvSpPr>
        <p:spPr>
          <a:xfrm>
            <a:off x="1371600" y="3624682"/>
            <a:ext cx="9792310" cy="457200"/>
          </a:xfrm>
          <a:prstGeom prst="rect">
            <a:avLst/>
          </a:prstGeom>
          <a:noFill/>
          <a:ln/>
        </p:spPr>
        <p:txBody>
          <a:bodyPr wrap="square" lIns="0" tIns="0" rIns="0" bIns="0" rtlCol="0" anchor="ctr"/>
          <a:lstStyle/>
          <a:p>
            <a:pPr marL="0" indent="0" algn="l">
              <a:buNone/>
            </a:pPr>
            <a:r>
              <a:rPr lang="en-US" sz="2400">
                <a:solidFill>
                  <a:srgbClr val="A0A0A0"/>
                </a:solidFill>
                <a:latin typeface="SageText" pitchFamily="34" charset="0"/>
                <a:ea typeface="SageText" pitchFamily="34" charset="-122"/>
                <a:cs typeface="SageText" pitchFamily="34" charset="-120"/>
              </a:rPr>
              <a:t>Strategic Product Vision 2026</a:t>
            </a:r>
            <a:endParaRPr lang="en-US" sz="2400"/>
          </a:p>
        </p:txBody>
      </p:sp>
      <p:pic>
        <p:nvPicPr>
          <p:cNvPr id="15" name="Image 3" descr="preencoded.png"/>
          <p:cNvPicPr>
            <a:picLocks noChangeAspect="1"/>
          </p:cNvPicPr>
          <p:nvPr/>
        </p:nvPicPr>
        <p:blipFill>
          <a:blip r:embed="rId4"/>
          <a:srcRect l="172" r="172"/>
          <a:stretch/>
        </p:blipFill>
        <p:spPr>
          <a:xfrm>
            <a:off x="571500" y="381305"/>
            <a:ext cx="1143000" cy="647395"/>
          </a:xfrm>
          <a:prstGeom prst="rect">
            <a:avLst/>
          </a:prstGeom>
        </p:spPr>
      </p:pic>
      <p:pic>
        <p:nvPicPr>
          <p:cNvPr id="17" name="Image 16" descr="Une image contenant Police, Graphique, graphisme, logo&#10;&#10;Le contenu généré par l’IA peut être incorrect.">
            <a:extLst>
              <a:ext uri="{FF2B5EF4-FFF2-40B4-BE49-F238E27FC236}">
                <a16:creationId xmlns:a16="http://schemas.microsoft.com/office/drawing/2014/main" id="{C277767D-3949-986A-5059-D0EF9A994133}"/>
              </a:ext>
            </a:extLst>
          </p:cNvPr>
          <p:cNvPicPr>
            <a:picLocks noChangeAspect="1"/>
          </p:cNvPicPr>
          <p:nvPr/>
        </p:nvPicPr>
        <p:blipFill>
          <a:blip r:embed="rId5"/>
          <a:stretch>
            <a:fillRect/>
          </a:stretch>
        </p:blipFill>
        <p:spPr>
          <a:xfrm>
            <a:off x="6746242" y="2622727"/>
            <a:ext cx="4765531" cy="10108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B810D-F984-8CDB-1550-C5304F4242B3}"/>
            </a:ext>
          </a:extLst>
        </p:cNvPr>
        <p:cNvGrpSpPr/>
        <p:nvPr/>
      </p:nvGrpSpPr>
      <p:grpSpPr>
        <a:xfrm>
          <a:off x="0" y="0"/>
          <a:ext cx="0" cy="0"/>
          <a:chOff x="0" y="0"/>
          <a:chExt cx="0" cy="0"/>
        </a:xfrm>
      </p:grpSpPr>
      <p:pic>
        <p:nvPicPr>
          <p:cNvPr id="8" name="Image 7" descr="Une image contenant texte, Police, Graphique, capture d’écran&#10;&#10;Le contenu généré par l’IA peut être incorrect.">
            <a:extLst>
              <a:ext uri="{FF2B5EF4-FFF2-40B4-BE49-F238E27FC236}">
                <a16:creationId xmlns:a16="http://schemas.microsoft.com/office/drawing/2014/main" id="{38BB1562-E4F5-D863-38B9-6D73FFB0A9F8}"/>
              </a:ext>
            </a:extLst>
          </p:cNvPr>
          <p:cNvPicPr>
            <a:picLocks noChangeAspect="1"/>
          </p:cNvPicPr>
          <p:nvPr/>
        </p:nvPicPr>
        <p:blipFill>
          <a:blip r:embed="rId2"/>
          <a:stretch>
            <a:fillRect/>
          </a:stretch>
        </p:blipFill>
        <p:spPr>
          <a:xfrm>
            <a:off x="1385230" y="297865"/>
            <a:ext cx="9421540" cy="2896004"/>
          </a:xfrm>
          <a:prstGeom prst="rect">
            <a:avLst/>
          </a:prstGeom>
        </p:spPr>
      </p:pic>
      <p:pic>
        <p:nvPicPr>
          <p:cNvPr id="10" name="Image 9" descr="Une image contenant texte, capture d’écran, Police, conception&#10;&#10;Le contenu généré par l’IA peut être incorrect.">
            <a:extLst>
              <a:ext uri="{FF2B5EF4-FFF2-40B4-BE49-F238E27FC236}">
                <a16:creationId xmlns:a16="http://schemas.microsoft.com/office/drawing/2014/main" id="{CCCB9292-62B6-482D-4758-B58DD064954F}"/>
              </a:ext>
            </a:extLst>
          </p:cNvPr>
          <p:cNvPicPr>
            <a:picLocks noChangeAspect="1"/>
          </p:cNvPicPr>
          <p:nvPr/>
        </p:nvPicPr>
        <p:blipFill>
          <a:blip r:embed="rId3"/>
          <a:stretch>
            <a:fillRect/>
          </a:stretch>
        </p:blipFill>
        <p:spPr>
          <a:xfrm>
            <a:off x="3206881" y="3429000"/>
            <a:ext cx="5778238" cy="2802483"/>
          </a:xfrm>
          <a:prstGeom prst="rect">
            <a:avLst/>
          </a:prstGeom>
        </p:spPr>
      </p:pic>
    </p:spTree>
    <p:extLst>
      <p:ext uri="{BB962C8B-B14F-4D97-AF65-F5344CB8AC3E}">
        <p14:creationId xmlns:p14="http://schemas.microsoft.com/office/powerpoint/2010/main" val="122776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7CE75-C505-A838-629E-9B6FCB6EF66B}"/>
            </a:ext>
          </a:extLst>
        </p:cNvPr>
        <p:cNvGrpSpPr/>
        <p:nvPr/>
      </p:nvGrpSpPr>
      <p:grpSpPr>
        <a:xfrm>
          <a:off x="0" y="0"/>
          <a:ext cx="0" cy="0"/>
          <a:chOff x="0" y="0"/>
          <a:chExt cx="0" cy="0"/>
        </a:xfrm>
      </p:grpSpPr>
      <p:pic>
        <p:nvPicPr>
          <p:cNvPr id="4" name="Image 3" descr="Une image contenant texte, capture d’écran, Logiciel multimédia, logiciel&#10;&#10;Le contenu généré par l’IA peut être incorrect.">
            <a:extLst>
              <a:ext uri="{FF2B5EF4-FFF2-40B4-BE49-F238E27FC236}">
                <a16:creationId xmlns:a16="http://schemas.microsoft.com/office/drawing/2014/main" id="{3AD71D33-920C-2370-4F31-270F72F9CE34}"/>
              </a:ext>
            </a:extLst>
          </p:cNvPr>
          <p:cNvPicPr>
            <a:picLocks noChangeAspect="1"/>
          </p:cNvPicPr>
          <p:nvPr/>
        </p:nvPicPr>
        <p:blipFill>
          <a:blip r:embed="rId2"/>
          <a:stretch>
            <a:fillRect/>
          </a:stretch>
        </p:blipFill>
        <p:spPr>
          <a:xfrm>
            <a:off x="0" y="857496"/>
            <a:ext cx="12192000" cy="5143008"/>
          </a:xfrm>
          <a:prstGeom prst="rect">
            <a:avLst/>
          </a:prstGeom>
        </p:spPr>
      </p:pic>
    </p:spTree>
    <p:extLst>
      <p:ext uri="{BB962C8B-B14F-4D97-AF65-F5344CB8AC3E}">
        <p14:creationId xmlns:p14="http://schemas.microsoft.com/office/powerpoint/2010/main" val="1185919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9096-F5AC-35B8-48A2-4EC350B6F3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191A733-B4DA-66F2-65AF-1A4E5A72CA33}"/>
              </a:ext>
            </a:extLst>
          </p:cNvPr>
          <p:cNvSpPr>
            <a:spLocks noGrp="1"/>
          </p:cNvSpPr>
          <p:nvPr>
            <p:ph type="title"/>
          </p:nvPr>
        </p:nvSpPr>
        <p:spPr>
          <a:xfrm>
            <a:off x="411479" y="301486"/>
            <a:ext cx="10776006" cy="594360"/>
          </a:xfrm>
        </p:spPr>
        <p:txBody>
          <a:bodyPr/>
          <a:lstStyle/>
          <a:p>
            <a:r>
              <a:rPr lang="fr-FR" err="1"/>
              <a:t>Making</a:t>
            </a:r>
            <a:r>
              <a:rPr lang="fr-FR"/>
              <a:t> Sage portal the </a:t>
            </a:r>
            <a:r>
              <a:rPr lang="fr-FR" err="1"/>
              <a:t>customer</a:t>
            </a:r>
            <a:r>
              <a:rPr lang="fr-FR"/>
              <a:t> Hub</a:t>
            </a:r>
            <a:r>
              <a:rPr lang="fr-FR">
                <a:solidFill>
                  <a:schemeClr val="tx2"/>
                </a:solidFill>
              </a:rPr>
              <a:t>.</a:t>
            </a:r>
          </a:p>
        </p:txBody>
      </p:sp>
      <p:sp>
        <p:nvSpPr>
          <p:cNvPr id="3" name="ZoneTexte 2">
            <a:extLst>
              <a:ext uri="{FF2B5EF4-FFF2-40B4-BE49-F238E27FC236}">
                <a16:creationId xmlns:a16="http://schemas.microsoft.com/office/drawing/2014/main" id="{0B4CAB7E-E346-A514-34CE-001498A0097F}"/>
              </a:ext>
            </a:extLst>
          </p:cNvPr>
          <p:cNvSpPr txBox="1"/>
          <p:nvPr/>
        </p:nvSpPr>
        <p:spPr>
          <a:xfrm>
            <a:off x="2814762" y="2146852"/>
            <a:ext cx="5931673" cy="2003729"/>
          </a:xfrm>
          <a:prstGeom prst="rect">
            <a:avLst/>
          </a:prstGeom>
          <a:noFill/>
        </p:spPr>
        <p:txBody>
          <a:bodyPr wrap="square" lIns="0" tIns="0" rIns="0" bIns="0" rtlCol="0">
            <a:noAutofit/>
          </a:bodyPr>
          <a:lstStyle/>
          <a:p>
            <a:pPr algn="l"/>
            <a:r>
              <a:rPr lang="fr-FR" sz="1600">
                <a:solidFill>
                  <a:srgbClr val="00D736"/>
                </a:solidFill>
                <a:highlight>
                  <a:srgbClr val="FFFF00"/>
                </a:highlight>
                <a:latin typeface="Sage Text" panose="02010503040201060103" pitchFamily="2" charset="77"/>
              </a:rPr>
              <a:t>Image avec produits Sage, et autres (CRM, ……)</a:t>
            </a:r>
            <a:endParaRPr lang="fr-FR" sz="1600" b="0" i="0">
              <a:solidFill>
                <a:srgbClr val="00D736"/>
              </a:solidFill>
              <a:highlight>
                <a:srgbClr val="FFFF00"/>
              </a:highlight>
              <a:latin typeface="Sage Text" panose="02010503040201060103" pitchFamily="2" charset="77"/>
            </a:endParaRPr>
          </a:p>
        </p:txBody>
      </p:sp>
    </p:spTree>
    <p:extLst>
      <p:ext uri="{BB962C8B-B14F-4D97-AF65-F5344CB8AC3E}">
        <p14:creationId xmlns:p14="http://schemas.microsoft.com/office/powerpoint/2010/main" val="16725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4990E-82AE-EF79-28FD-6CB4098BD63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07897B0-DC25-87B5-0172-C9184037FED0}"/>
              </a:ext>
            </a:extLst>
          </p:cNvPr>
          <p:cNvSpPr>
            <a:spLocks noGrp="1"/>
          </p:cNvSpPr>
          <p:nvPr>
            <p:ph type="title"/>
          </p:nvPr>
        </p:nvSpPr>
        <p:spPr>
          <a:xfrm>
            <a:off x="411479" y="301486"/>
            <a:ext cx="9655629" cy="594360"/>
          </a:xfrm>
        </p:spPr>
        <p:txBody>
          <a:bodyPr/>
          <a:lstStyle/>
          <a:p>
            <a:r>
              <a:rPr lang="fr-FR"/>
              <a:t>Accessible via the </a:t>
            </a:r>
            <a:r>
              <a:rPr lang="fr-FR" err="1"/>
              <a:t>customer</a:t>
            </a:r>
            <a:r>
              <a:rPr lang="fr-FR"/>
              <a:t> portal</a:t>
            </a:r>
            <a:r>
              <a:rPr lang="fr-FR">
                <a:solidFill>
                  <a:schemeClr val="tx2"/>
                </a:solidFill>
              </a:rPr>
              <a:t>.</a:t>
            </a:r>
          </a:p>
        </p:txBody>
      </p:sp>
      <p:pic>
        <p:nvPicPr>
          <p:cNvPr id="4" name="Image 3" descr="Une image contenant texte, capture d’écran, logiciel, Icône d’ordinateur&#10;&#10;Le contenu généré par l’IA peut être incorrect.">
            <a:extLst>
              <a:ext uri="{FF2B5EF4-FFF2-40B4-BE49-F238E27FC236}">
                <a16:creationId xmlns:a16="http://schemas.microsoft.com/office/drawing/2014/main" id="{B84F0E3D-A18B-A396-FC00-5D7BE569290F}"/>
              </a:ext>
            </a:extLst>
          </p:cNvPr>
          <p:cNvPicPr>
            <a:picLocks noChangeAspect="1"/>
          </p:cNvPicPr>
          <p:nvPr/>
        </p:nvPicPr>
        <p:blipFill>
          <a:blip r:embed="rId2"/>
          <a:stretch>
            <a:fillRect/>
          </a:stretch>
        </p:blipFill>
        <p:spPr>
          <a:xfrm>
            <a:off x="2234148" y="1376631"/>
            <a:ext cx="7723703" cy="4636637"/>
          </a:xfrm>
          <a:prstGeom prst="rect">
            <a:avLst/>
          </a:prstGeom>
        </p:spPr>
      </p:pic>
      <p:pic>
        <p:nvPicPr>
          <p:cNvPr id="5" name="Image 9" descr="preencoded.png">
            <a:extLst>
              <a:ext uri="{FF2B5EF4-FFF2-40B4-BE49-F238E27FC236}">
                <a16:creationId xmlns:a16="http://schemas.microsoft.com/office/drawing/2014/main" id="{FC226A1D-9A26-E156-0303-142336B9A179}"/>
              </a:ext>
            </a:extLst>
          </p:cNvPr>
          <p:cNvPicPr>
            <a:picLocks noChangeAspect="1"/>
          </p:cNvPicPr>
          <p:nvPr/>
        </p:nvPicPr>
        <p:blipFill>
          <a:blip r:embed="rId3"/>
          <a:srcRect/>
          <a:stretch/>
        </p:blipFill>
        <p:spPr>
          <a:xfrm>
            <a:off x="1868381" y="5433321"/>
            <a:ext cx="152705" cy="152705"/>
          </a:xfrm>
          <a:prstGeom prst="rect">
            <a:avLst/>
          </a:prstGeom>
        </p:spPr>
      </p:pic>
    </p:spTree>
    <p:extLst>
      <p:ext uri="{BB962C8B-B14F-4D97-AF65-F5344CB8AC3E}">
        <p14:creationId xmlns:p14="http://schemas.microsoft.com/office/powerpoint/2010/main" val="1215969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D09C6-CD59-97F7-325B-F61830BDBD6F}"/>
            </a:ext>
          </a:extLst>
        </p:cNvPr>
        <p:cNvGrpSpPr/>
        <p:nvPr/>
      </p:nvGrpSpPr>
      <p:grpSpPr>
        <a:xfrm>
          <a:off x="0" y="0"/>
          <a:ext cx="0" cy="0"/>
          <a:chOff x="0" y="0"/>
          <a:chExt cx="0" cy="0"/>
        </a:xfrm>
      </p:grpSpPr>
      <p:pic>
        <p:nvPicPr>
          <p:cNvPr id="3" name="Image 2" descr="Une image contenant texte, capture d’écran, logiciel, Logiciel multimédia&#10;&#10;Le contenu généré par l’IA peut être incorrect.">
            <a:extLst>
              <a:ext uri="{FF2B5EF4-FFF2-40B4-BE49-F238E27FC236}">
                <a16:creationId xmlns:a16="http://schemas.microsoft.com/office/drawing/2014/main" id="{C232BD0B-6A39-E7D2-C932-C5AA7C4155F3}"/>
              </a:ext>
            </a:extLst>
          </p:cNvPr>
          <p:cNvPicPr>
            <a:picLocks noChangeAspect="1"/>
          </p:cNvPicPr>
          <p:nvPr/>
        </p:nvPicPr>
        <p:blipFill>
          <a:blip r:embed="rId2"/>
          <a:stretch>
            <a:fillRect/>
          </a:stretch>
        </p:blipFill>
        <p:spPr>
          <a:xfrm>
            <a:off x="0" y="866224"/>
            <a:ext cx="12192000" cy="5125552"/>
          </a:xfrm>
          <a:prstGeom prst="rect">
            <a:avLst/>
          </a:prstGeom>
        </p:spPr>
      </p:pic>
    </p:spTree>
    <p:extLst>
      <p:ext uri="{BB962C8B-B14F-4D97-AF65-F5344CB8AC3E}">
        <p14:creationId xmlns:p14="http://schemas.microsoft.com/office/powerpoint/2010/main" val="1725345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D443E-590A-08C2-7FF1-5482B0947070}"/>
            </a:ext>
          </a:extLst>
        </p:cNvPr>
        <p:cNvGrpSpPr/>
        <p:nvPr/>
      </p:nvGrpSpPr>
      <p:grpSpPr>
        <a:xfrm>
          <a:off x="0" y="0"/>
          <a:ext cx="0" cy="0"/>
          <a:chOff x="0" y="0"/>
          <a:chExt cx="0" cy="0"/>
        </a:xfrm>
      </p:grpSpPr>
      <p:pic>
        <p:nvPicPr>
          <p:cNvPr id="4" name="Image 3" descr="Une image contenant texte, capture d’écran, Police, conception&#10;&#10;Le contenu généré par l’IA peut être incorrect.">
            <a:extLst>
              <a:ext uri="{FF2B5EF4-FFF2-40B4-BE49-F238E27FC236}">
                <a16:creationId xmlns:a16="http://schemas.microsoft.com/office/drawing/2014/main" id="{8E290F6D-96E3-3D8C-5377-355685787641}"/>
              </a:ext>
            </a:extLst>
          </p:cNvPr>
          <p:cNvPicPr>
            <a:picLocks noChangeAspect="1"/>
          </p:cNvPicPr>
          <p:nvPr/>
        </p:nvPicPr>
        <p:blipFill>
          <a:blip r:embed="rId2"/>
          <a:stretch>
            <a:fillRect/>
          </a:stretch>
        </p:blipFill>
        <p:spPr>
          <a:xfrm>
            <a:off x="509686" y="966405"/>
            <a:ext cx="5474103" cy="4233748"/>
          </a:xfrm>
          <a:prstGeom prst="rect">
            <a:avLst/>
          </a:prstGeom>
        </p:spPr>
      </p:pic>
    </p:spTree>
    <p:extLst>
      <p:ext uri="{BB962C8B-B14F-4D97-AF65-F5344CB8AC3E}">
        <p14:creationId xmlns:p14="http://schemas.microsoft.com/office/powerpoint/2010/main" val="1927798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9B503-0B9F-53BD-A89D-A30D4EF77D2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808AC9D-E50C-5CFA-4E88-9DB85419A72F}"/>
              </a:ext>
            </a:extLst>
          </p:cNvPr>
          <p:cNvSpPr>
            <a:spLocks noGrp="1"/>
          </p:cNvSpPr>
          <p:nvPr>
            <p:ph type="title"/>
          </p:nvPr>
        </p:nvSpPr>
        <p:spPr>
          <a:xfrm>
            <a:off x="411480" y="301486"/>
            <a:ext cx="11380304" cy="594360"/>
          </a:xfrm>
        </p:spPr>
        <p:txBody>
          <a:bodyPr/>
          <a:lstStyle/>
          <a:p>
            <a:r>
              <a:rPr lang="fr-FR" err="1"/>
              <a:t>Already</a:t>
            </a:r>
            <a:r>
              <a:rPr lang="fr-FR"/>
              <a:t> </a:t>
            </a:r>
            <a:r>
              <a:rPr lang="fr-FR" err="1"/>
              <a:t>acclaimed</a:t>
            </a:r>
            <a:r>
              <a:rPr lang="fr-FR"/>
              <a:t> by </a:t>
            </a:r>
            <a:r>
              <a:rPr lang="fr-FR" err="1"/>
              <a:t>our</a:t>
            </a:r>
            <a:r>
              <a:rPr lang="fr-FR"/>
              <a:t> TOP 20 </a:t>
            </a:r>
            <a:r>
              <a:rPr lang="fr-FR" err="1"/>
              <a:t>partners</a:t>
            </a:r>
            <a:r>
              <a:rPr lang="fr-FR">
                <a:solidFill>
                  <a:srgbClr val="00D736"/>
                </a:solidFill>
              </a:rPr>
              <a:t>.</a:t>
            </a:r>
          </a:p>
        </p:txBody>
      </p:sp>
      <p:pic>
        <p:nvPicPr>
          <p:cNvPr id="5" name="Image 4" descr="Une image contenant texte, capture d’écran, logiciel, diagramme&#10;&#10;Le contenu généré par l’IA peut être incorrect.">
            <a:extLst>
              <a:ext uri="{FF2B5EF4-FFF2-40B4-BE49-F238E27FC236}">
                <a16:creationId xmlns:a16="http://schemas.microsoft.com/office/drawing/2014/main" id="{61DD88A3-8E56-979B-39F6-520990DDD2A8}"/>
              </a:ext>
            </a:extLst>
          </p:cNvPr>
          <p:cNvPicPr>
            <a:picLocks noChangeAspect="1"/>
          </p:cNvPicPr>
          <p:nvPr/>
        </p:nvPicPr>
        <p:blipFill>
          <a:blip r:embed="rId2"/>
          <a:stretch>
            <a:fillRect/>
          </a:stretch>
        </p:blipFill>
        <p:spPr>
          <a:xfrm>
            <a:off x="3768583" y="1311965"/>
            <a:ext cx="4654833" cy="4798612"/>
          </a:xfrm>
          <a:prstGeom prst="rect">
            <a:avLst/>
          </a:prstGeom>
        </p:spPr>
      </p:pic>
      <p:sp>
        <p:nvSpPr>
          <p:cNvPr id="6" name="Rectangle : coins arrondis 5">
            <a:extLst>
              <a:ext uri="{FF2B5EF4-FFF2-40B4-BE49-F238E27FC236}">
                <a16:creationId xmlns:a16="http://schemas.microsoft.com/office/drawing/2014/main" id="{2F09670F-3CC1-27F3-561A-FF44878B3EDA}"/>
              </a:ext>
            </a:extLst>
          </p:cNvPr>
          <p:cNvSpPr/>
          <p:nvPr/>
        </p:nvSpPr>
        <p:spPr>
          <a:xfrm>
            <a:off x="3768583" y="2910177"/>
            <a:ext cx="2327417" cy="747423"/>
          </a:xfrm>
          <a:prstGeom prst="roundRect">
            <a:avLst/>
          </a:prstGeom>
          <a:no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err="1">
              <a:solidFill>
                <a:schemeClr val="tx1"/>
              </a:solidFill>
              <a:latin typeface="Sage Text" panose="02010503040201060103" pitchFamily="2" charset="77"/>
            </a:endParaRPr>
          </a:p>
        </p:txBody>
      </p:sp>
      <p:sp>
        <p:nvSpPr>
          <p:cNvPr id="7" name="Rectangle : coins arrondis 6">
            <a:extLst>
              <a:ext uri="{FF2B5EF4-FFF2-40B4-BE49-F238E27FC236}">
                <a16:creationId xmlns:a16="http://schemas.microsoft.com/office/drawing/2014/main" id="{435C7A4D-4B5D-2FED-337E-47D806EC84F6}"/>
              </a:ext>
            </a:extLst>
          </p:cNvPr>
          <p:cNvSpPr/>
          <p:nvPr/>
        </p:nvSpPr>
        <p:spPr>
          <a:xfrm>
            <a:off x="5828307" y="4214192"/>
            <a:ext cx="532737" cy="174928"/>
          </a:xfrm>
          <a:prstGeom prst="roundRect">
            <a:avLst/>
          </a:prstGeom>
          <a:no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err="1">
              <a:solidFill>
                <a:schemeClr val="tx1"/>
              </a:solidFill>
              <a:latin typeface="Sage Text" panose="02010503040201060103" pitchFamily="2" charset="77"/>
            </a:endParaRPr>
          </a:p>
        </p:txBody>
      </p:sp>
      <p:sp>
        <p:nvSpPr>
          <p:cNvPr id="8" name="Rectangle : coins arrondis 7">
            <a:extLst>
              <a:ext uri="{FF2B5EF4-FFF2-40B4-BE49-F238E27FC236}">
                <a16:creationId xmlns:a16="http://schemas.microsoft.com/office/drawing/2014/main" id="{BDD8124C-B6DB-3EF2-7A41-64C2D0BE5A15}"/>
              </a:ext>
            </a:extLst>
          </p:cNvPr>
          <p:cNvSpPr/>
          <p:nvPr/>
        </p:nvSpPr>
        <p:spPr>
          <a:xfrm>
            <a:off x="6624763" y="4516341"/>
            <a:ext cx="372386" cy="156374"/>
          </a:xfrm>
          <a:prstGeom prst="roundRect">
            <a:avLst/>
          </a:prstGeom>
          <a:no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err="1">
              <a:solidFill>
                <a:schemeClr val="tx1"/>
              </a:solidFill>
              <a:latin typeface="Sage Text" panose="02010503040201060103" pitchFamily="2" charset="77"/>
            </a:endParaRPr>
          </a:p>
        </p:txBody>
      </p:sp>
    </p:spTree>
    <p:extLst>
      <p:ext uri="{BB962C8B-B14F-4D97-AF65-F5344CB8AC3E}">
        <p14:creationId xmlns:p14="http://schemas.microsoft.com/office/powerpoint/2010/main" val="3453003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capture d’écran, conception&#10;&#10;Le contenu généré par l’IA peut être incorrect.">
            <a:extLst>
              <a:ext uri="{FF2B5EF4-FFF2-40B4-BE49-F238E27FC236}">
                <a16:creationId xmlns:a16="http://schemas.microsoft.com/office/drawing/2014/main" id="{2F6320EF-BA45-6E78-1569-5A506DE52CEF}"/>
              </a:ext>
            </a:extLst>
          </p:cNvPr>
          <p:cNvPicPr>
            <a:picLocks noChangeAspect="1"/>
          </p:cNvPicPr>
          <p:nvPr/>
        </p:nvPicPr>
        <p:blipFill>
          <a:blip r:embed="rId2"/>
          <a:stretch>
            <a:fillRect/>
          </a:stretch>
        </p:blipFill>
        <p:spPr>
          <a:xfrm>
            <a:off x="0" y="1209430"/>
            <a:ext cx="12192000" cy="4439139"/>
          </a:xfrm>
          <a:prstGeom prst="rect">
            <a:avLst/>
          </a:prstGeom>
        </p:spPr>
      </p:pic>
    </p:spTree>
    <p:extLst>
      <p:ext uri="{BB962C8B-B14F-4D97-AF65-F5344CB8AC3E}">
        <p14:creationId xmlns:p14="http://schemas.microsoft.com/office/powerpoint/2010/main" val="488026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0CEE80F-101C-351D-5ADF-6E3E7A1C89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DA68BB-F776-8526-7396-7F2D0544178A}"/>
              </a:ext>
            </a:extLst>
          </p:cNvPr>
          <p:cNvSpPr>
            <a:spLocks noGrp="1"/>
          </p:cNvSpPr>
          <p:nvPr>
            <p:ph type="ctrTitle" idx="4294967295"/>
          </p:nvPr>
        </p:nvSpPr>
        <p:spPr>
          <a:xfrm>
            <a:off x="373711" y="309563"/>
            <a:ext cx="6319838" cy="595312"/>
          </a:xfrm>
        </p:spPr>
        <p:txBody>
          <a:bodyPr/>
          <a:lstStyle/>
          <a:p>
            <a:r>
              <a:rPr lang="en-US"/>
              <a:t>Appendix</a:t>
            </a:r>
          </a:p>
        </p:txBody>
      </p:sp>
    </p:spTree>
    <p:extLst>
      <p:ext uri="{BB962C8B-B14F-4D97-AF65-F5344CB8AC3E}">
        <p14:creationId xmlns:p14="http://schemas.microsoft.com/office/powerpoint/2010/main" val="798826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name="Slide 1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sp>
        <p:nvSpPr>
          <p:cNvPr id="3" name="Shape 1"/>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sp>
        <p:nvSpPr>
          <p:cNvPr id="9" name="Text 4"/>
          <p:cNvSpPr txBox="1"/>
          <p:nvPr/>
        </p:nvSpPr>
        <p:spPr>
          <a:xfrm>
            <a:off x="1904695" y="191672"/>
            <a:ext cx="9866376" cy="886054"/>
          </a:xfrm>
          <a:prstGeom prst="rect">
            <a:avLst/>
          </a:prstGeom>
          <a:noFill/>
          <a:ln/>
        </p:spPr>
        <p:txBody>
          <a:bodyPr wrap="square" lIns="0" tIns="0" rIns="0" bIns="0" rtlCol="0" anchor="t"/>
          <a:lstStyle/>
          <a:p>
            <a:pPr marL="0" indent="0" algn="l">
              <a:buNone/>
            </a:pPr>
            <a:r>
              <a:rPr lang="en-US" sz="3100" b="1">
                <a:solidFill>
                  <a:srgbClr val="FFFFFF"/>
                </a:solidFill>
                <a:latin typeface="Sage Headline" pitchFamily="34" charset="0"/>
                <a:ea typeface="Sage Headline" pitchFamily="34" charset="-122"/>
                <a:cs typeface="Sage Headline" pitchFamily="34" charset="-120"/>
              </a:rPr>
              <a:t>New Product Experience: </a:t>
            </a:r>
          </a:p>
          <a:p>
            <a:pPr marL="0" indent="0" algn="l">
              <a:buNone/>
            </a:pPr>
            <a:r>
              <a:rPr lang="en-US" sz="3100" b="1">
                <a:solidFill>
                  <a:srgbClr val="00DC7D"/>
                </a:solidFill>
                <a:latin typeface="Sage Headline" pitchFamily="34" charset="0"/>
                <a:ea typeface="Sage Headline" pitchFamily="34" charset="-122"/>
                <a:cs typeface="Sage Headline" pitchFamily="34" charset="-120"/>
              </a:rPr>
              <a:t>Including What's Not in the Product (Yet)</a:t>
            </a:r>
            <a:endParaRPr lang="en-US" sz="3100"/>
          </a:p>
        </p:txBody>
      </p:sp>
      <p:sp>
        <p:nvSpPr>
          <p:cNvPr id="10" name="Text 5"/>
          <p:cNvSpPr txBox="1"/>
          <p:nvPr/>
        </p:nvSpPr>
        <p:spPr>
          <a:xfrm>
            <a:off x="1904695" y="1148134"/>
            <a:ext cx="9829800" cy="342900"/>
          </a:xfrm>
          <a:prstGeom prst="rect">
            <a:avLst/>
          </a:prstGeom>
          <a:noFill/>
          <a:ln/>
        </p:spPr>
        <p:txBody>
          <a:bodyPr wrap="square" lIns="0" tIns="0" rIns="0" bIns="0" rtlCol="0" anchor="ctr"/>
          <a:lstStyle/>
          <a:p>
            <a:pPr marL="0" indent="0" algn="l">
              <a:buNone/>
            </a:pPr>
            <a:r>
              <a:rPr lang="en-US" sz="1800">
                <a:solidFill>
                  <a:srgbClr val="A0A0A0"/>
                </a:solidFill>
                <a:latin typeface="Sage Text" pitchFamily="34" charset="0"/>
                <a:ea typeface="Sage Text" pitchFamily="34" charset="-122"/>
                <a:cs typeface="Sage Text" pitchFamily="34" charset="-120"/>
              </a:rPr>
              <a:t>Bringing external ecosystem services into a unified user journey</a:t>
            </a:r>
            <a:endParaRPr lang="en-US" sz="1800"/>
          </a:p>
        </p:txBody>
      </p:sp>
      <p:sp>
        <p:nvSpPr>
          <p:cNvPr id="11" name="Shape 6"/>
          <p:cNvSpPr/>
          <p:nvPr/>
        </p:nvSpPr>
        <p:spPr>
          <a:xfrm>
            <a:off x="2442362" y="6144063"/>
            <a:ext cx="7315200" cy="523951"/>
          </a:xfrm>
          <a:prstGeom prst="roundRect">
            <a:avLst>
              <a:gd name="adj" fmla="val 95193"/>
            </a:avLst>
          </a:prstGeom>
          <a:solidFill>
            <a:srgbClr val="00DC7D">
              <a:alpha val="10000"/>
            </a:srgbClr>
          </a:solidFill>
          <a:ln w="12700">
            <a:solidFill>
              <a:srgbClr val="00DC7D">
                <a:alpha val="30000"/>
              </a:srgbClr>
            </a:solidFill>
            <a:prstDash val="solid"/>
          </a:ln>
        </p:spPr>
        <p:txBody>
          <a:bodyPr/>
          <a:lstStyle/>
          <a:p>
            <a:endParaRPr lang="fr-FR"/>
          </a:p>
        </p:txBody>
      </p:sp>
      <p:pic>
        <p:nvPicPr>
          <p:cNvPr id="12" name="Image 3" descr="preencoded.png"/>
          <p:cNvPicPr>
            <a:picLocks noChangeAspect="1"/>
          </p:cNvPicPr>
          <p:nvPr/>
        </p:nvPicPr>
        <p:blipFill>
          <a:blip r:embed="rId3"/>
          <a:srcRect/>
          <a:stretch/>
        </p:blipFill>
        <p:spPr>
          <a:xfrm>
            <a:off x="2737714" y="6301340"/>
            <a:ext cx="209398" cy="209398"/>
          </a:xfrm>
          <a:prstGeom prst="rect">
            <a:avLst/>
          </a:prstGeom>
        </p:spPr>
      </p:pic>
      <p:sp>
        <p:nvSpPr>
          <p:cNvPr id="13" name="Text 7"/>
          <p:cNvSpPr txBox="1"/>
          <p:nvPr/>
        </p:nvSpPr>
        <p:spPr>
          <a:xfrm>
            <a:off x="3061411" y="6144063"/>
            <a:ext cx="6479438" cy="523951"/>
          </a:xfrm>
          <a:prstGeom prst="rect">
            <a:avLst/>
          </a:prstGeom>
          <a:noFill/>
          <a:ln/>
        </p:spPr>
        <p:txBody>
          <a:bodyPr wrap="square" lIns="0" tIns="0" rIns="0" bIns="0" rtlCol="0" anchor="ctr"/>
          <a:lstStyle/>
          <a:p>
            <a:pPr marL="0" indent="0" algn="l">
              <a:buNone/>
            </a:pPr>
            <a:r>
              <a:rPr lang="en-US" sz="1600" b="1">
                <a:solidFill>
                  <a:srgbClr val="FFFFFF"/>
                </a:solidFill>
                <a:latin typeface="Sage Text" pitchFamily="34" charset="0"/>
                <a:ea typeface="Sage Text" pitchFamily="34" charset="-122"/>
                <a:cs typeface="Sage Text" pitchFamily="34" charset="-120"/>
              </a:rPr>
              <a:t>Extending the core product boundary to include all daily touchpoints</a:t>
            </a:r>
            <a:endParaRPr lang="en-US" sz="1600"/>
          </a:p>
        </p:txBody>
      </p:sp>
      <p:sp>
        <p:nvSpPr>
          <p:cNvPr id="14" name="Shape 8"/>
          <p:cNvSpPr/>
          <p:nvPr/>
        </p:nvSpPr>
        <p:spPr>
          <a:xfrm>
            <a:off x="857707" y="1709365"/>
            <a:ext cx="3343046" cy="1981505"/>
          </a:xfrm>
          <a:prstGeom prst="roundRect">
            <a:avLst>
              <a:gd name="adj" fmla="val 1775"/>
            </a:avLst>
          </a:prstGeom>
          <a:solidFill>
            <a:srgbClr val="FFFFFF">
              <a:alpha val="5000"/>
            </a:srgbClr>
          </a:solidFill>
          <a:ln w="12700">
            <a:solidFill>
              <a:srgbClr val="FFFFFF">
                <a:alpha val="10000"/>
              </a:srgbClr>
            </a:solidFill>
            <a:prstDash val="solid"/>
          </a:ln>
        </p:spPr>
        <p:txBody>
          <a:bodyPr/>
          <a:lstStyle/>
          <a:p>
            <a:endParaRPr lang="fr-FR"/>
          </a:p>
        </p:txBody>
      </p:sp>
      <p:sp>
        <p:nvSpPr>
          <p:cNvPr id="15" name="Shape 9"/>
          <p:cNvSpPr/>
          <p:nvPr/>
        </p:nvSpPr>
        <p:spPr>
          <a:xfrm>
            <a:off x="1095451" y="1948023"/>
            <a:ext cx="533095" cy="390449"/>
          </a:xfrm>
          <a:prstGeom prst="roundRect">
            <a:avLst>
              <a:gd name="adj" fmla="val 117096"/>
            </a:avLst>
          </a:prstGeom>
          <a:solidFill>
            <a:srgbClr val="00DC7D">
              <a:alpha val="15000"/>
            </a:srgbClr>
          </a:solidFill>
          <a:ln w="12700">
            <a:solidFill>
              <a:srgbClr val="FFFFFF">
                <a:alpha val="0"/>
              </a:srgbClr>
            </a:solidFill>
            <a:prstDash val="solid"/>
          </a:ln>
        </p:spPr>
        <p:txBody>
          <a:bodyPr/>
          <a:lstStyle/>
          <a:p>
            <a:endParaRPr lang="fr-FR"/>
          </a:p>
        </p:txBody>
      </p:sp>
      <p:pic>
        <p:nvPicPr>
          <p:cNvPr id="16" name="Image 4" descr="preencoded.png"/>
          <p:cNvPicPr>
            <a:picLocks noChangeAspect="1"/>
          </p:cNvPicPr>
          <p:nvPr/>
        </p:nvPicPr>
        <p:blipFill>
          <a:blip r:embed="rId4"/>
          <a:srcRect l="-133" r="-133"/>
          <a:stretch/>
        </p:blipFill>
        <p:spPr>
          <a:xfrm>
            <a:off x="1276502" y="2028490"/>
            <a:ext cx="171907" cy="228600"/>
          </a:xfrm>
          <a:prstGeom prst="rect">
            <a:avLst/>
          </a:prstGeom>
        </p:spPr>
      </p:pic>
      <p:sp>
        <p:nvSpPr>
          <p:cNvPr id="17" name="Text 10"/>
          <p:cNvSpPr txBox="1"/>
          <p:nvPr/>
        </p:nvSpPr>
        <p:spPr>
          <a:xfrm>
            <a:off x="1095451" y="2490262"/>
            <a:ext cx="2007108" cy="286207"/>
          </a:xfrm>
          <a:prstGeom prst="rect">
            <a:avLst/>
          </a:prstGeom>
          <a:noFill/>
          <a:ln/>
        </p:spPr>
        <p:txBody>
          <a:bodyPr wrap="square" lIns="0" tIns="0" rIns="0" bIns="0" rtlCol="0" anchor="ctr"/>
          <a:lstStyle/>
          <a:p>
            <a:pPr marL="0" indent="0" algn="l">
              <a:buNone/>
            </a:pPr>
            <a:r>
              <a:rPr lang="en-US" sz="1500" b="1">
                <a:solidFill>
                  <a:srgbClr val="FFFFFF"/>
                </a:solidFill>
                <a:latin typeface="Sage Text" pitchFamily="34" charset="0"/>
                <a:ea typeface="Sage Text" pitchFamily="34" charset="-122"/>
                <a:cs typeface="Sage Text" pitchFamily="34" charset="-120"/>
              </a:rPr>
              <a:t>Electronic Invoicing</a:t>
            </a:r>
            <a:endParaRPr lang="en-US" sz="1500"/>
          </a:p>
        </p:txBody>
      </p:sp>
      <p:sp>
        <p:nvSpPr>
          <p:cNvPr id="18" name="Text 11"/>
          <p:cNvSpPr txBox="1"/>
          <p:nvPr/>
        </p:nvSpPr>
        <p:spPr>
          <a:xfrm>
            <a:off x="1095451" y="2852365"/>
            <a:ext cx="2943454" cy="600761"/>
          </a:xfrm>
          <a:prstGeom prst="rect">
            <a:avLst/>
          </a:prstGeom>
          <a:noFill/>
          <a:ln/>
        </p:spPr>
        <p:txBody>
          <a:bodyPr wrap="square" lIns="0" tIns="0" rIns="0" bIns="0" rtlCol="0" anchor="t"/>
          <a:lstStyle/>
          <a:p>
            <a:pPr marL="0" indent="0" algn="l">
              <a:buNone/>
            </a:pPr>
            <a:r>
              <a:rPr lang="en-US" sz="1100">
                <a:solidFill>
                  <a:srgbClr val="CCCCCC"/>
                </a:solidFill>
                <a:latin typeface="Sage Text" pitchFamily="34" charset="0"/>
                <a:ea typeface="Sage Text" pitchFamily="34" charset="-122"/>
                <a:cs typeface="Sage Text" pitchFamily="34" charset="-120"/>
              </a:rPr>
              <a:t>Seamless compliance with new regulations. Integrated directly into the daily workflow, replacing disconnected tools.</a:t>
            </a:r>
            <a:endParaRPr lang="en-US" sz="1100"/>
          </a:p>
        </p:txBody>
      </p:sp>
      <p:sp>
        <p:nvSpPr>
          <p:cNvPr id="19" name="Shape 12"/>
          <p:cNvSpPr/>
          <p:nvPr/>
        </p:nvSpPr>
        <p:spPr>
          <a:xfrm>
            <a:off x="4425696" y="1709365"/>
            <a:ext cx="3343046" cy="1981505"/>
          </a:xfrm>
          <a:prstGeom prst="roundRect">
            <a:avLst>
              <a:gd name="adj" fmla="val 1775"/>
            </a:avLst>
          </a:prstGeom>
          <a:solidFill>
            <a:srgbClr val="FFFFFF">
              <a:alpha val="5000"/>
            </a:srgbClr>
          </a:solidFill>
          <a:ln w="12700">
            <a:solidFill>
              <a:srgbClr val="FFFFFF">
                <a:alpha val="10000"/>
              </a:srgbClr>
            </a:solidFill>
            <a:prstDash val="solid"/>
          </a:ln>
        </p:spPr>
        <p:txBody>
          <a:bodyPr/>
          <a:lstStyle/>
          <a:p>
            <a:endParaRPr lang="fr-FR"/>
          </a:p>
        </p:txBody>
      </p:sp>
      <p:sp>
        <p:nvSpPr>
          <p:cNvPr id="20" name="Shape 13"/>
          <p:cNvSpPr/>
          <p:nvPr/>
        </p:nvSpPr>
        <p:spPr>
          <a:xfrm>
            <a:off x="4664354" y="1948023"/>
            <a:ext cx="533095" cy="228600"/>
          </a:xfrm>
          <a:prstGeom prst="roundRect">
            <a:avLst>
              <a:gd name="adj" fmla="val 200000"/>
            </a:avLst>
          </a:prstGeom>
          <a:solidFill>
            <a:srgbClr val="00DC7D">
              <a:alpha val="15000"/>
            </a:srgbClr>
          </a:solidFill>
          <a:ln w="12700">
            <a:solidFill>
              <a:srgbClr val="FFFFFF">
                <a:alpha val="0"/>
              </a:srgbClr>
            </a:solidFill>
            <a:prstDash val="solid"/>
          </a:ln>
        </p:spPr>
        <p:txBody>
          <a:bodyPr/>
          <a:lstStyle/>
          <a:p>
            <a:endParaRPr lang="fr-FR"/>
          </a:p>
        </p:txBody>
      </p:sp>
      <p:pic>
        <p:nvPicPr>
          <p:cNvPr id="21" name="Image 5" descr="preencoded.png"/>
          <p:cNvPicPr>
            <a:picLocks noChangeAspect="1"/>
          </p:cNvPicPr>
          <p:nvPr/>
        </p:nvPicPr>
        <p:blipFill>
          <a:blip r:embed="rId5"/>
          <a:srcRect l="-80" r="-80"/>
          <a:stretch/>
        </p:blipFill>
        <p:spPr>
          <a:xfrm>
            <a:off x="4787798" y="1948023"/>
            <a:ext cx="286207" cy="228600"/>
          </a:xfrm>
          <a:prstGeom prst="rect">
            <a:avLst/>
          </a:prstGeom>
        </p:spPr>
      </p:pic>
      <p:sp>
        <p:nvSpPr>
          <p:cNvPr id="22" name="Text 14"/>
          <p:cNvSpPr txBox="1"/>
          <p:nvPr/>
        </p:nvSpPr>
        <p:spPr>
          <a:xfrm>
            <a:off x="4664354" y="2328413"/>
            <a:ext cx="2943454" cy="571500"/>
          </a:xfrm>
          <a:prstGeom prst="rect">
            <a:avLst/>
          </a:prstGeom>
          <a:noFill/>
          <a:ln/>
        </p:spPr>
        <p:txBody>
          <a:bodyPr wrap="square" lIns="0" tIns="0" rIns="0" bIns="0" rtlCol="0" anchor="t"/>
          <a:lstStyle/>
          <a:p>
            <a:pPr marL="0" indent="0" algn="l">
              <a:buNone/>
            </a:pPr>
            <a:r>
              <a:rPr lang="en-US" sz="1500" b="1">
                <a:solidFill>
                  <a:srgbClr val="FFFFFF"/>
                </a:solidFill>
                <a:latin typeface="Sage Text" pitchFamily="34" charset="0"/>
                <a:ea typeface="Sage Text" pitchFamily="34" charset="-122"/>
                <a:cs typeface="Sage Text" pitchFamily="34" charset="-120"/>
              </a:rPr>
              <a:t>Knowledge Base &amp; Sage University</a:t>
            </a:r>
            <a:endParaRPr lang="en-US" sz="1500"/>
          </a:p>
        </p:txBody>
      </p:sp>
      <p:sp>
        <p:nvSpPr>
          <p:cNvPr id="23" name="Text 15"/>
          <p:cNvSpPr txBox="1"/>
          <p:nvPr/>
        </p:nvSpPr>
        <p:spPr>
          <a:xfrm>
            <a:off x="4664354" y="2976723"/>
            <a:ext cx="2943454" cy="600761"/>
          </a:xfrm>
          <a:prstGeom prst="rect">
            <a:avLst/>
          </a:prstGeom>
          <a:noFill/>
          <a:ln/>
        </p:spPr>
        <p:txBody>
          <a:bodyPr wrap="square" lIns="0" tIns="0" rIns="0" bIns="0" rtlCol="0" anchor="t"/>
          <a:lstStyle/>
          <a:p>
            <a:pPr marL="0" indent="0" algn="l">
              <a:buNone/>
            </a:pPr>
            <a:r>
              <a:rPr lang="en-US" sz="1100">
                <a:solidFill>
                  <a:srgbClr val="CCCCCC"/>
                </a:solidFill>
                <a:latin typeface="Sage Text" pitchFamily="34" charset="0"/>
                <a:ea typeface="Sage Text" pitchFamily="34" charset="-122"/>
                <a:cs typeface="Sage Text" pitchFamily="34" charset="-120"/>
              </a:rPr>
              <a:t>Contextual learning resources and documentation accessible exactly when the user needs them.</a:t>
            </a:r>
            <a:endParaRPr lang="en-US" sz="1100"/>
          </a:p>
        </p:txBody>
      </p:sp>
      <p:sp>
        <p:nvSpPr>
          <p:cNvPr id="24" name="Shape 16"/>
          <p:cNvSpPr/>
          <p:nvPr/>
        </p:nvSpPr>
        <p:spPr>
          <a:xfrm>
            <a:off x="7994599" y="1709365"/>
            <a:ext cx="3343046" cy="1981505"/>
          </a:xfrm>
          <a:prstGeom prst="roundRect">
            <a:avLst>
              <a:gd name="adj" fmla="val 1775"/>
            </a:avLst>
          </a:prstGeom>
          <a:solidFill>
            <a:srgbClr val="FFFFFF">
              <a:alpha val="5000"/>
            </a:srgbClr>
          </a:solidFill>
          <a:ln w="12700">
            <a:solidFill>
              <a:srgbClr val="FFFFFF">
                <a:alpha val="10000"/>
              </a:srgbClr>
            </a:solidFill>
            <a:prstDash val="solid"/>
          </a:ln>
        </p:spPr>
        <p:txBody>
          <a:bodyPr/>
          <a:lstStyle/>
          <a:p>
            <a:endParaRPr lang="fr-FR"/>
          </a:p>
        </p:txBody>
      </p:sp>
      <p:sp>
        <p:nvSpPr>
          <p:cNvPr id="25" name="Shape 17"/>
          <p:cNvSpPr/>
          <p:nvPr/>
        </p:nvSpPr>
        <p:spPr>
          <a:xfrm>
            <a:off x="8232343" y="1948023"/>
            <a:ext cx="533095" cy="390449"/>
          </a:xfrm>
          <a:prstGeom prst="roundRect">
            <a:avLst>
              <a:gd name="adj" fmla="val 117096"/>
            </a:avLst>
          </a:prstGeom>
          <a:solidFill>
            <a:srgbClr val="00DC7D">
              <a:alpha val="15000"/>
            </a:srgbClr>
          </a:solidFill>
          <a:ln w="12700">
            <a:solidFill>
              <a:srgbClr val="FFFFFF">
                <a:alpha val="0"/>
              </a:srgbClr>
            </a:solidFill>
            <a:prstDash val="solid"/>
          </a:ln>
        </p:spPr>
        <p:txBody>
          <a:bodyPr/>
          <a:lstStyle/>
          <a:p>
            <a:endParaRPr lang="fr-FR"/>
          </a:p>
        </p:txBody>
      </p:sp>
      <p:pic>
        <p:nvPicPr>
          <p:cNvPr id="26" name="Image 6" descr="preencoded.png"/>
          <p:cNvPicPr>
            <a:picLocks noChangeAspect="1"/>
          </p:cNvPicPr>
          <p:nvPr/>
        </p:nvPicPr>
        <p:blipFill>
          <a:blip r:embed="rId6"/>
          <a:srcRect/>
          <a:stretch/>
        </p:blipFill>
        <p:spPr>
          <a:xfrm>
            <a:off x="8385048" y="2028490"/>
            <a:ext cx="228600" cy="228600"/>
          </a:xfrm>
          <a:prstGeom prst="rect">
            <a:avLst/>
          </a:prstGeom>
        </p:spPr>
      </p:pic>
      <p:sp>
        <p:nvSpPr>
          <p:cNvPr id="27" name="Text 18"/>
          <p:cNvSpPr txBox="1"/>
          <p:nvPr/>
        </p:nvSpPr>
        <p:spPr>
          <a:xfrm>
            <a:off x="8232343" y="2490262"/>
            <a:ext cx="1870862" cy="286207"/>
          </a:xfrm>
          <a:prstGeom prst="rect">
            <a:avLst/>
          </a:prstGeom>
          <a:noFill/>
          <a:ln/>
        </p:spPr>
        <p:txBody>
          <a:bodyPr wrap="square" lIns="0" tIns="0" rIns="0" bIns="0" rtlCol="0" anchor="ctr"/>
          <a:lstStyle/>
          <a:p>
            <a:pPr marL="0" indent="0" algn="l">
              <a:buNone/>
            </a:pPr>
            <a:r>
              <a:rPr lang="en-US" sz="1500" b="1">
                <a:solidFill>
                  <a:srgbClr val="FFFFFF"/>
                </a:solidFill>
                <a:latin typeface="Sage Text" pitchFamily="34" charset="0"/>
                <a:ea typeface="Sage Text" pitchFamily="34" charset="-122"/>
                <a:cs typeface="Sage Text" pitchFamily="34" charset="-120"/>
              </a:rPr>
              <a:t>Customer Support</a:t>
            </a:r>
            <a:endParaRPr lang="en-US" sz="1500"/>
          </a:p>
        </p:txBody>
      </p:sp>
      <p:sp>
        <p:nvSpPr>
          <p:cNvPr id="28" name="Text 19"/>
          <p:cNvSpPr txBox="1"/>
          <p:nvPr/>
        </p:nvSpPr>
        <p:spPr>
          <a:xfrm>
            <a:off x="8232343" y="2852365"/>
            <a:ext cx="2943454" cy="600761"/>
          </a:xfrm>
          <a:prstGeom prst="rect">
            <a:avLst/>
          </a:prstGeom>
          <a:noFill/>
          <a:ln/>
        </p:spPr>
        <p:txBody>
          <a:bodyPr wrap="square" lIns="0" tIns="0" rIns="0" bIns="0" rtlCol="0" anchor="t"/>
          <a:lstStyle/>
          <a:p>
            <a:pPr marL="0" indent="0" algn="l">
              <a:buNone/>
            </a:pPr>
            <a:r>
              <a:rPr lang="en-US" sz="1100">
                <a:solidFill>
                  <a:srgbClr val="CCCCCC"/>
                </a:solidFill>
                <a:latin typeface="Sage Text" pitchFamily="34" charset="0"/>
                <a:ea typeface="Sage Text" pitchFamily="34" charset="-122"/>
                <a:cs typeface="Sage Text" pitchFamily="34" charset="-120"/>
              </a:rPr>
              <a:t>Centralized ticket management and support access for faster resolution times without leaving the platform.</a:t>
            </a:r>
            <a:endParaRPr lang="en-US" sz="1100"/>
          </a:p>
        </p:txBody>
      </p:sp>
      <p:sp>
        <p:nvSpPr>
          <p:cNvPr id="29" name="Shape 20"/>
          <p:cNvSpPr/>
          <p:nvPr/>
        </p:nvSpPr>
        <p:spPr>
          <a:xfrm>
            <a:off x="857707" y="3919469"/>
            <a:ext cx="3343046" cy="1981505"/>
          </a:xfrm>
          <a:prstGeom prst="roundRect">
            <a:avLst>
              <a:gd name="adj" fmla="val 1775"/>
            </a:avLst>
          </a:prstGeom>
          <a:solidFill>
            <a:srgbClr val="FFFFFF">
              <a:alpha val="5000"/>
            </a:srgbClr>
          </a:solidFill>
          <a:ln w="12700">
            <a:solidFill>
              <a:srgbClr val="FFFFFF">
                <a:alpha val="10000"/>
              </a:srgbClr>
            </a:solidFill>
            <a:prstDash val="solid"/>
          </a:ln>
        </p:spPr>
        <p:txBody>
          <a:bodyPr/>
          <a:lstStyle/>
          <a:p>
            <a:endParaRPr lang="fr-FR"/>
          </a:p>
        </p:txBody>
      </p:sp>
      <p:sp>
        <p:nvSpPr>
          <p:cNvPr id="30" name="Shape 21"/>
          <p:cNvSpPr/>
          <p:nvPr/>
        </p:nvSpPr>
        <p:spPr>
          <a:xfrm>
            <a:off x="1095451" y="4157213"/>
            <a:ext cx="533095" cy="533095"/>
          </a:xfrm>
          <a:prstGeom prst="ellipse">
            <a:avLst/>
          </a:prstGeom>
          <a:solidFill>
            <a:srgbClr val="00DC7D">
              <a:alpha val="15000"/>
            </a:srgbClr>
          </a:solidFill>
          <a:ln w="12700">
            <a:solidFill>
              <a:srgbClr val="FFFFFF">
                <a:alpha val="0"/>
              </a:srgbClr>
            </a:solidFill>
            <a:prstDash val="solid"/>
          </a:ln>
        </p:spPr>
        <p:txBody>
          <a:bodyPr/>
          <a:lstStyle/>
          <a:p>
            <a:endParaRPr lang="fr-FR"/>
          </a:p>
        </p:txBody>
      </p:sp>
      <p:pic>
        <p:nvPicPr>
          <p:cNvPr id="31" name="Image 7" descr="preencoded.png"/>
          <p:cNvPicPr>
            <a:picLocks noChangeAspect="1"/>
          </p:cNvPicPr>
          <p:nvPr/>
        </p:nvPicPr>
        <p:blipFill>
          <a:blip r:embed="rId7"/>
          <a:srcRect l="-80" r="-80"/>
          <a:stretch/>
        </p:blipFill>
        <p:spPr>
          <a:xfrm>
            <a:off x="1218895" y="4309918"/>
            <a:ext cx="286207" cy="228600"/>
          </a:xfrm>
          <a:prstGeom prst="rect">
            <a:avLst/>
          </a:prstGeom>
        </p:spPr>
      </p:pic>
      <p:sp>
        <p:nvSpPr>
          <p:cNvPr id="32" name="Text 22"/>
          <p:cNvSpPr txBox="1"/>
          <p:nvPr/>
        </p:nvSpPr>
        <p:spPr>
          <a:xfrm>
            <a:off x="1095451" y="4843013"/>
            <a:ext cx="1835201" cy="286207"/>
          </a:xfrm>
          <a:prstGeom prst="rect">
            <a:avLst/>
          </a:prstGeom>
          <a:noFill/>
          <a:ln/>
        </p:spPr>
        <p:txBody>
          <a:bodyPr wrap="square" lIns="0" tIns="0" rIns="0" bIns="0" rtlCol="0" anchor="ctr"/>
          <a:lstStyle/>
          <a:p>
            <a:pPr marL="0" indent="0" algn="l">
              <a:buNone/>
            </a:pPr>
            <a:r>
              <a:rPr lang="en-US" sz="1500" b="1">
                <a:solidFill>
                  <a:srgbClr val="FFFFFF"/>
                </a:solidFill>
                <a:latin typeface="Sage Text" pitchFamily="34" charset="0"/>
                <a:ea typeface="Sage Text" pitchFamily="34" charset="-122"/>
                <a:cs typeface="Sage Text" pitchFamily="34" charset="-120"/>
              </a:rPr>
              <a:t>User Management</a:t>
            </a:r>
            <a:endParaRPr lang="en-US" sz="1500"/>
          </a:p>
        </p:txBody>
      </p:sp>
      <p:sp>
        <p:nvSpPr>
          <p:cNvPr id="33" name="Text 23"/>
          <p:cNvSpPr txBox="1"/>
          <p:nvPr/>
        </p:nvSpPr>
        <p:spPr>
          <a:xfrm>
            <a:off x="1095451" y="5205116"/>
            <a:ext cx="2943454" cy="400507"/>
          </a:xfrm>
          <a:prstGeom prst="rect">
            <a:avLst/>
          </a:prstGeom>
          <a:noFill/>
          <a:ln/>
        </p:spPr>
        <p:txBody>
          <a:bodyPr wrap="square" lIns="0" tIns="0" rIns="0" bIns="0" rtlCol="0" anchor="t"/>
          <a:lstStyle/>
          <a:p>
            <a:pPr marL="0" indent="0" algn="l">
              <a:buNone/>
            </a:pPr>
            <a:r>
              <a:rPr lang="en-US" sz="1100">
                <a:solidFill>
                  <a:srgbClr val="CCCCCC"/>
                </a:solidFill>
                <a:latin typeface="Sage Text" pitchFamily="34" charset="0"/>
                <a:ea typeface="Sage Text" pitchFamily="34" charset="-122"/>
                <a:cs typeface="Sage Text" pitchFamily="34" charset="-120"/>
              </a:rPr>
              <a:t>Unified administration for roles, permissions, and team access across all services.</a:t>
            </a:r>
            <a:endParaRPr lang="en-US" sz="1100"/>
          </a:p>
        </p:txBody>
      </p:sp>
      <p:sp>
        <p:nvSpPr>
          <p:cNvPr id="34" name="Shape 24"/>
          <p:cNvSpPr/>
          <p:nvPr/>
        </p:nvSpPr>
        <p:spPr>
          <a:xfrm>
            <a:off x="4425696" y="3919469"/>
            <a:ext cx="3343046" cy="1981505"/>
          </a:xfrm>
          <a:prstGeom prst="roundRect">
            <a:avLst>
              <a:gd name="adj" fmla="val 1775"/>
            </a:avLst>
          </a:prstGeom>
          <a:solidFill>
            <a:srgbClr val="FFFFFF">
              <a:alpha val="5000"/>
            </a:srgbClr>
          </a:solidFill>
          <a:ln w="12700">
            <a:solidFill>
              <a:srgbClr val="FFFFFF">
                <a:alpha val="10000"/>
              </a:srgbClr>
            </a:solidFill>
            <a:prstDash val="solid"/>
          </a:ln>
        </p:spPr>
        <p:txBody>
          <a:bodyPr/>
          <a:lstStyle/>
          <a:p>
            <a:endParaRPr lang="fr-FR"/>
          </a:p>
        </p:txBody>
      </p:sp>
      <p:sp>
        <p:nvSpPr>
          <p:cNvPr id="35" name="Shape 25"/>
          <p:cNvSpPr/>
          <p:nvPr/>
        </p:nvSpPr>
        <p:spPr>
          <a:xfrm>
            <a:off x="4664354" y="4157213"/>
            <a:ext cx="533095" cy="533095"/>
          </a:xfrm>
          <a:prstGeom prst="ellipse">
            <a:avLst/>
          </a:prstGeom>
          <a:solidFill>
            <a:srgbClr val="00DC7D">
              <a:alpha val="15000"/>
            </a:srgbClr>
          </a:solidFill>
          <a:ln w="12700">
            <a:solidFill>
              <a:srgbClr val="FFFFFF">
                <a:alpha val="0"/>
              </a:srgbClr>
            </a:solidFill>
            <a:prstDash val="solid"/>
          </a:ln>
        </p:spPr>
        <p:txBody>
          <a:bodyPr/>
          <a:lstStyle/>
          <a:p>
            <a:endParaRPr lang="fr-FR"/>
          </a:p>
        </p:txBody>
      </p:sp>
      <p:pic>
        <p:nvPicPr>
          <p:cNvPr id="36" name="Image 8" descr="preencoded.png"/>
          <p:cNvPicPr>
            <a:picLocks noChangeAspect="1"/>
          </p:cNvPicPr>
          <p:nvPr/>
        </p:nvPicPr>
        <p:blipFill>
          <a:blip r:embed="rId8"/>
          <a:srcRect t="-45" b="-45"/>
          <a:stretch/>
        </p:blipFill>
        <p:spPr>
          <a:xfrm>
            <a:off x="4802429" y="4309918"/>
            <a:ext cx="256946" cy="228600"/>
          </a:xfrm>
          <a:prstGeom prst="rect">
            <a:avLst/>
          </a:prstGeom>
        </p:spPr>
      </p:pic>
      <p:sp>
        <p:nvSpPr>
          <p:cNvPr id="37" name="Text 26"/>
          <p:cNvSpPr txBox="1"/>
          <p:nvPr/>
        </p:nvSpPr>
        <p:spPr>
          <a:xfrm>
            <a:off x="4664354" y="4843013"/>
            <a:ext cx="1281074" cy="286207"/>
          </a:xfrm>
          <a:prstGeom prst="rect">
            <a:avLst/>
          </a:prstGeom>
          <a:noFill/>
          <a:ln/>
        </p:spPr>
        <p:txBody>
          <a:bodyPr wrap="square" lIns="0" tIns="0" rIns="0" bIns="0" rtlCol="0" anchor="ctr"/>
          <a:lstStyle/>
          <a:p>
            <a:pPr marL="0" indent="0" algn="l">
              <a:buNone/>
            </a:pPr>
            <a:r>
              <a:rPr lang="en-US" sz="1500" b="1">
                <a:solidFill>
                  <a:srgbClr val="FFFFFF"/>
                </a:solidFill>
                <a:latin typeface="Sage Text" pitchFamily="34" charset="0"/>
                <a:ea typeface="Sage Text" pitchFamily="34" charset="-122"/>
                <a:cs typeface="Sage Text" pitchFamily="34" charset="-120"/>
              </a:rPr>
              <a:t>Marketplace</a:t>
            </a:r>
            <a:endParaRPr lang="en-US" sz="1500"/>
          </a:p>
        </p:txBody>
      </p:sp>
      <p:sp>
        <p:nvSpPr>
          <p:cNvPr id="38" name="Text 27"/>
          <p:cNvSpPr txBox="1"/>
          <p:nvPr/>
        </p:nvSpPr>
        <p:spPr>
          <a:xfrm>
            <a:off x="4664354" y="5205116"/>
            <a:ext cx="2943454" cy="400507"/>
          </a:xfrm>
          <a:prstGeom prst="rect">
            <a:avLst/>
          </a:prstGeom>
          <a:noFill/>
          <a:ln/>
        </p:spPr>
        <p:txBody>
          <a:bodyPr wrap="square" lIns="0" tIns="0" rIns="0" bIns="0" rtlCol="0" anchor="t"/>
          <a:lstStyle/>
          <a:p>
            <a:pPr marL="0" indent="0" algn="l">
              <a:buNone/>
            </a:pPr>
            <a:r>
              <a:rPr lang="en-US" sz="1100">
                <a:solidFill>
                  <a:srgbClr val="CCCCCC"/>
                </a:solidFill>
                <a:latin typeface="Sage Text" pitchFamily="34" charset="0"/>
                <a:ea typeface="Sage Text" pitchFamily="34" charset="-122"/>
                <a:cs typeface="Sage Text" pitchFamily="34" charset="-120"/>
              </a:rPr>
              <a:t>Curated ecosystem of apps and integrations to extend platform capabilities seamlessly.</a:t>
            </a:r>
            <a:endParaRPr lang="en-US" sz="1100"/>
          </a:p>
        </p:txBody>
      </p:sp>
      <p:sp>
        <p:nvSpPr>
          <p:cNvPr id="39" name="Shape 28"/>
          <p:cNvSpPr/>
          <p:nvPr/>
        </p:nvSpPr>
        <p:spPr>
          <a:xfrm>
            <a:off x="7994599" y="3919469"/>
            <a:ext cx="3343046" cy="1981505"/>
          </a:xfrm>
          <a:prstGeom prst="roundRect">
            <a:avLst>
              <a:gd name="adj" fmla="val 1775"/>
            </a:avLst>
          </a:prstGeom>
          <a:solidFill>
            <a:srgbClr val="FFFFFF">
              <a:alpha val="5000"/>
            </a:srgbClr>
          </a:solidFill>
          <a:ln w="12700">
            <a:solidFill>
              <a:srgbClr val="FFFFFF">
                <a:alpha val="10000"/>
              </a:srgbClr>
            </a:solidFill>
            <a:prstDash val="solid"/>
          </a:ln>
        </p:spPr>
        <p:txBody>
          <a:bodyPr/>
          <a:lstStyle/>
          <a:p>
            <a:endParaRPr lang="fr-FR"/>
          </a:p>
        </p:txBody>
      </p:sp>
      <p:sp>
        <p:nvSpPr>
          <p:cNvPr id="40" name="Shape 29"/>
          <p:cNvSpPr/>
          <p:nvPr/>
        </p:nvSpPr>
        <p:spPr>
          <a:xfrm>
            <a:off x="8232343" y="4157213"/>
            <a:ext cx="533095" cy="533095"/>
          </a:xfrm>
          <a:prstGeom prst="ellipse">
            <a:avLst/>
          </a:prstGeom>
          <a:solidFill>
            <a:srgbClr val="00DC7D">
              <a:alpha val="15000"/>
            </a:srgbClr>
          </a:solidFill>
          <a:ln w="12700">
            <a:solidFill>
              <a:srgbClr val="FFFFFF">
                <a:alpha val="0"/>
              </a:srgbClr>
            </a:solidFill>
            <a:prstDash val="solid"/>
          </a:ln>
        </p:spPr>
        <p:txBody>
          <a:bodyPr/>
          <a:lstStyle/>
          <a:p>
            <a:endParaRPr lang="fr-FR"/>
          </a:p>
        </p:txBody>
      </p:sp>
      <p:pic>
        <p:nvPicPr>
          <p:cNvPr id="41" name="Image 9" descr="preencoded.png"/>
          <p:cNvPicPr>
            <a:picLocks noChangeAspect="1"/>
          </p:cNvPicPr>
          <p:nvPr/>
        </p:nvPicPr>
        <p:blipFill>
          <a:blip r:embed="rId9"/>
          <a:srcRect t="-45" b="-45"/>
          <a:stretch/>
        </p:blipFill>
        <p:spPr>
          <a:xfrm>
            <a:off x="8370418" y="4309918"/>
            <a:ext cx="256946" cy="228600"/>
          </a:xfrm>
          <a:prstGeom prst="rect">
            <a:avLst/>
          </a:prstGeom>
        </p:spPr>
      </p:pic>
      <p:sp>
        <p:nvSpPr>
          <p:cNvPr id="42" name="Text 30"/>
          <p:cNvSpPr txBox="1"/>
          <p:nvPr/>
        </p:nvSpPr>
        <p:spPr>
          <a:xfrm>
            <a:off x="8232343" y="4857080"/>
            <a:ext cx="2312518" cy="286207"/>
          </a:xfrm>
          <a:prstGeom prst="rect">
            <a:avLst/>
          </a:prstGeom>
          <a:noFill/>
          <a:ln/>
        </p:spPr>
        <p:txBody>
          <a:bodyPr wrap="square" lIns="0" tIns="0" rIns="0" bIns="0" rtlCol="0" anchor="ctr"/>
          <a:lstStyle/>
          <a:p>
            <a:pPr marL="0" indent="0" algn="l">
              <a:buNone/>
            </a:pPr>
            <a:r>
              <a:rPr lang="en-US" sz="1500" b="1">
                <a:solidFill>
                  <a:srgbClr val="FFFFFF"/>
                </a:solidFill>
                <a:latin typeface="Sage Text" pitchFamily="34" charset="0"/>
                <a:ea typeface="Sage Text" pitchFamily="34" charset="-122"/>
                <a:cs typeface="Sage Text" pitchFamily="34" charset="-120"/>
              </a:rPr>
              <a:t>Billing &amp; Subscriptions</a:t>
            </a:r>
            <a:endParaRPr lang="en-US" sz="1500"/>
          </a:p>
        </p:txBody>
      </p:sp>
      <p:sp>
        <p:nvSpPr>
          <p:cNvPr id="43" name="Text 31"/>
          <p:cNvSpPr txBox="1"/>
          <p:nvPr/>
        </p:nvSpPr>
        <p:spPr>
          <a:xfrm>
            <a:off x="8232343" y="5219183"/>
            <a:ext cx="2943454" cy="400507"/>
          </a:xfrm>
          <a:prstGeom prst="rect">
            <a:avLst/>
          </a:prstGeom>
          <a:noFill/>
          <a:ln/>
        </p:spPr>
        <p:txBody>
          <a:bodyPr wrap="square" lIns="0" tIns="0" rIns="0" bIns="0" rtlCol="0" anchor="t"/>
          <a:lstStyle/>
          <a:p>
            <a:pPr marL="0" indent="0" algn="l">
              <a:buNone/>
            </a:pPr>
            <a:r>
              <a:rPr lang="en-US" sz="1100">
                <a:solidFill>
                  <a:srgbClr val="CCCCCC"/>
                </a:solidFill>
                <a:latin typeface="Sage Text" pitchFamily="34" charset="0"/>
                <a:ea typeface="Sage Text" pitchFamily="34" charset="-122"/>
                <a:cs typeface="Sage Text" pitchFamily="34" charset="-120"/>
              </a:rPr>
              <a:t>Transparent view of usage, invoices, and subscription management in one portal.</a:t>
            </a:r>
            <a:endParaRPr lang="en-US" sz="1100"/>
          </a:p>
        </p:txBody>
      </p:sp>
      <p:pic>
        <p:nvPicPr>
          <p:cNvPr id="44" name="Image 10" descr="preencoded.png"/>
          <p:cNvPicPr>
            <a:picLocks noChangeAspect="1"/>
          </p:cNvPicPr>
          <p:nvPr/>
        </p:nvPicPr>
        <p:blipFill>
          <a:blip r:embed="rId10"/>
          <a:srcRect l="172" r="172"/>
          <a:stretch/>
        </p:blipFill>
        <p:spPr>
          <a:xfrm>
            <a:off x="571500" y="381305"/>
            <a:ext cx="1143000" cy="6473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sp>
        <p:nvSpPr>
          <p:cNvPr id="8" name="Shape 4"/>
          <p:cNvSpPr/>
          <p:nvPr/>
        </p:nvSpPr>
        <p:spPr>
          <a:xfrm>
            <a:off x="4050792" y="1371600"/>
            <a:ext cx="4095598" cy="38405"/>
          </a:xfrm>
          <a:prstGeom prst="rect">
            <a:avLst/>
          </a:prstGeom>
          <a:solidFill>
            <a:srgbClr val="00DC7D"/>
          </a:solidFill>
          <a:ln w="12700">
            <a:solidFill>
              <a:srgbClr val="00DC7D">
                <a:alpha val="0"/>
              </a:srgbClr>
            </a:solidFill>
            <a:prstDash val="solid"/>
          </a:ln>
        </p:spPr>
        <p:txBody>
          <a:bodyPr/>
          <a:lstStyle/>
          <a:p>
            <a:endParaRPr lang="fr-FR"/>
          </a:p>
        </p:txBody>
      </p:sp>
      <p:sp>
        <p:nvSpPr>
          <p:cNvPr id="9" name="Text 5"/>
          <p:cNvSpPr txBox="1"/>
          <p:nvPr/>
        </p:nvSpPr>
        <p:spPr>
          <a:xfrm>
            <a:off x="3393338" y="476402"/>
            <a:ext cx="5410505" cy="800100"/>
          </a:xfrm>
          <a:prstGeom prst="rect">
            <a:avLst/>
          </a:prstGeom>
          <a:solidFill>
            <a:srgbClr val="FFFFFF">
              <a:alpha val="0"/>
            </a:srgbClr>
          </a:solidFill>
          <a:ln>
            <a:solidFill>
              <a:srgbClr val="FFFFFF">
                <a:alpha val="0"/>
              </a:srgbClr>
            </a:solidFill>
          </a:ln>
        </p:spPr>
        <p:txBody>
          <a:bodyPr wrap="square" lIns="0" tIns="0" rIns="0" bIns="0" rtlCol="0" anchor="ctr"/>
          <a:lstStyle/>
          <a:p>
            <a:pPr marL="0" indent="0" algn="ctr">
              <a:buNone/>
            </a:pPr>
            <a:r>
              <a:rPr lang="en-US" sz="4200" kern="0" spc="-37">
                <a:solidFill>
                  <a:srgbClr val="FFFFFF"/>
                </a:solidFill>
                <a:latin typeface="Sage Headline Black" panose="02010A03040201060103" pitchFamily="2" charset="77"/>
                <a:ea typeface="SageHeadline" pitchFamily="34" charset="-122"/>
                <a:cs typeface="SageHeadline" pitchFamily="34" charset="-120"/>
              </a:rPr>
              <a:t>Today's Speakers</a:t>
            </a:r>
            <a:endParaRPr lang="en-US" sz="4200">
              <a:latin typeface="Sage Headline Black" panose="02010A03040201060103" pitchFamily="2" charset="77"/>
            </a:endParaRPr>
          </a:p>
        </p:txBody>
      </p:sp>
      <p:sp>
        <p:nvSpPr>
          <p:cNvPr id="10" name="Shape 6"/>
          <p:cNvSpPr/>
          <p:nvPr/>
        </p:nvSpPr>
        <p:spPr>
          <a:xfrm>
            <a:off x="761695" y="2385670"/>
            <a:ext cx="3305556" cy="3495751"/>
          </a:xfrm>
          <a:prstGeom prst="roundRect">
            <a:avLst>
              <a:gd name="adj" fmla="val 957"/>
            </a:avLst>
          </a:prstGeom>
          <a:solidFill>
            <a:srgbClr val="FFFFFF">
              <a:alpha val="10052"/>
            </a:srgbClr>
          </a:solidFill>
          <a:ln w="19050">
            <a:solidFill>
              <a:srgbClr val="00B050">
                <a:alpha val="10000"/>
              </a:srgbClr>
            </a:solidFill>
            <a:prstDash val="solid"/>
          </a:ln>
        </p:spPr>
        <p:txBody>
          <a:bodyPr/>
          <a:lstStyle/>
          <a:p>
            <a:endParaRPr lang="fr-FR"/>
          </a:p>
        </p:txBody>
      </p:sp>
      <p:sp>
        <p:nvSpPr>
          <p:cNvPr id="11" name="Shape 7"/>
          <p:cNvSpPr/>
          <p:nvPr/>
        </p:nvSpPr>
        <p:spPr>
          <a:xfrm>
            <a:off x="1910182" y="2253082"/>
            <a:ext cx="1009498" cy="267005"/>
          </a:xfrm>
          <a:prstGeom prst="rect">
            <a:avLst/>
          </a:prstGeom>
          <a:noFill/>
          <a:ln/>
        </p:spPr>
        <p:txBody>
          <a:bodyPr/>
          <a:lstStyle/>
          <a:p>
            <a:endParaRPr lang="fr-FR"/>
          </a:p>
        </p:txBody>
      </p:sp>
      <p:sp>
        <p:nvSpPr>
          <p:cNvPr id="12" name="Text 8"/>
          <p:cNvSpPr/>
          <p:nvPr/>
        </p:nvSpPr>
        <p:spPr>
          <a:xfrm>
            <a:off x="1910182" y="2253082"/>
            <a:ext cx="1010412" cy="267005"/>
          </a:xfrm>
          <a:prstGeom prst="rect">
            <a:avLst/>
          </a:prstGeom>
          <a:solidFill>
            <a:srgbClr val="00D736"/>
          </a:solidFill>
          <a:ln>
            <a:solidFill>
              <a:srgbClr val="FFFFFF">
                <a:alpha val="0"/>
              </a:srgbClr>
            </a:solidFill>
          </a:ln>
        </p:spPr>
        <p:txBody>
          <a:bodyPr wrap="square" lIns="0" tIns="0" rIns="0" bIns="0" rtlCol="0" anchor="ctr"/>
          <a:lstStyle/>
          <a:p>
            <a:pPr marL="0" indent="0" algn="ctr">
              <a:buNone/>
            </a:pPr>
            <a:r>
              <a:rPr lang="en-US" sz="900" b="1" kern="0" spc="38">
                <a:solidFill>
                  <a:srgbClr val="000000"/>
                </a:solidFill>
                <a:latin typeface="Sage Headline Black" panose="02010A03040201060103" pitchFamily="2" charset="77"/>
                <a:ea typeface="SageUI" pitchFamily="34" charset="-122"/>
                <a:cs typeface="SageUI" pitchFamily="34" charset="-120"/>
              </a:rPr>
              <a:t>Leadership</a:t>
            </a:r>
            <a:endParaRPr lang="en-US" sz="900">
              <a:latin typeface="Sage Headline Black" panose="02010A03040201060103" pitchFamily="2" charset="77"/>
            </a:endParaRPr>
          </a:p>
        </p:txBody>
      </p:sp>
      <p:sp>
        <p:nvSpPr>
          <p:cNvPr id="15" name="Text 10"/>
          <p:cNvSpPr txBox="1"/>
          <p:nvPr/>
        </p:nvSpPr>
        <p:spPr>
          <a:xfrm>
            <a:off x="1535278" y="4157777"/>
            <a:ext cx="1757477" cy="400507"/>
          </a:xfrm>
          <a:prstGeom prst="rect">
            <a:avLst/>
          </a:prstGeom>
          <a:noFill/>
          <a:ln/>
        </p:spPr>
        <p:txBody>
          <a:bodyPr wrap="square" lIns="0" tIns="0" rIns="0" bIns="0" rtlCol="0" anchor="ctr"/>
          <a:lstStyle/>
          <a:p>
            <a:pPr marL="0" indent="0" algn="ctr">
              <a:buNone/>
            </a:pPr>
            <a:r>
              <a:rPr lang="en-US" sz="2100" b="1">
                <a:solidFill>
                  <a:srgbClr val="FFFFFF"/>
                </a:solidFill>
                <a:latin typeface="Sage Headline Black" panose="02010A03040201060103" pitchFamily="2" charset="77"/>
                <a:ea typeface="SageText" pitchFamily="34" charset="-122"/>
                <a:cs typeface="SageText" pitchFamily="34" charset="-120"/>
              </a:rPr>
              <a:t>David Klecel</a:t>
            </a:r>
            <a:endParaRPr lang="en-US" sz="2100">
              <a:latin typeface="Sage Headline Black" panose="02010A03040201060103" pitchFamily="2" charset="77"/>
            </a:endParaRPr>
          </a:p>
        </p:txBody>
      </p:sp>
      <p:sp>
        <p:nvSpPr>
          <p:cNvPr id="16" name="Text 11"/>
          <p:cNvSpPr txBox="1"/>
          <p:nvPr/>
        </p:nvSpPr>
        <p:spPr>
          <a:xfrm>
            <a:off x="1949501" y="4634179"/>
            <a:ext cx="933602" cy="257861"/>
          </a:xfrm>
          <a:prstGeom prst="rect">
            <a:avLst/>
          </a:prstGeom>
          <a:noFill/>
          <a:ln/>
        </p:spPr>
        <p:txBody>
          <a:bodyPr wrap="square" lIns="0" tIns="0" rIns="0" bIns="0" rtlCol="0" anchor="ctr"/>
          <a:lstStyle/>
          <a:p>
            <a:pPr marL="0" indent="0" algn="ctr">
              <a:buNone/>
            </a:pPr>
            <a:r>
              <a:rPr lang="en-US" sz="1300" kern="0" spc="75">
                <a:solidFill>
                  <a:srgbClr val="00D736"/>
                </a:solidFill>
                <a:latin typeface="Sage Headline Black" panose="02010A03040201060103" pitchFamily="2" charset="77"/>
                <a:ea typeface="SageUI" pitchFamily="34" charset="-122"/>
                <a:cs typeface="SageUI" pitchFamily="34" charset="-120"/>
              </a:rPr>
              <a:t>VP Sales</a:t>
            </a:r>
            <a:endParaRPr lang="en-US" sz="1300">
              <a:solidFill>
                <a:srgbClr val="00D736"/>
              </a:solidFill>
              <a:latin typeface="Sage Headline Black" panose="02010A03040201060103" pitchFamily="2" charset="77"/>
            </a:endParaRPr>
          </a:p>
        </p:txBody>
      </p:sp>
      <p:sp>
        <p:nvSpPr>
          <p:cNvPr id="17" name="Text 12"/>
          <p:cNvSpPr txBox="1"/>
          <p:nvPr/>
        </p:nvSpPr>
        <p:spPr>
          <a:xfrm>
            <a:off x="1019556" y="5005426"/>
            <a:ext cx="2791663" cy="457200"/>
          </a:xfrm>
          <a:prstGeom prst="rect">
            <a:avLst/>
          </a:prstGeom>
          <a:noFill/>
          <a:ln/>
        </p:spPr>
        <p:txBody>
          <a:bodyPr wrap="square" lIns="0" tIns="0" rIns="0" bIns="0" rtlCol="0" anchor="t"/>
          <a:lstStyle/>
          <a:p>
            <a:pPr marL="0" indent="0" algn="ctr">
              <a:buNone/>
            </a:pPr>
            <a:r>
              <a:rPr lang="en-US" sz="1200">
                <a:solidFill>
                  <a:srgbClr val="A0A0A0"/>
                </a:solidFill>
                <a:latin typeface="SageText" pitchFamily="34" charset="0"/>
                <a:ea typeface="SageText" pitchFamily="34" charset="-122"/>
                <a:cs typeface="SageText" pitchFamily="34" charset="-120"/>
              </a:rPr>
              <a:t>Leading the commercial strategy and customer acquisition</a:t>
            </a:r>
            <a:endParaRPr lang="en-US" sz="1200"/>
          </a:p>
        </p:txBody>
      </p:sp>
      <p:sp>
        <p:nvSpPr>
          <p:cNvPr id="18" name="Shape 13"/>
          <p:cNvSpPr/>
          <p:nvPr/>
        </p:nvSpPr>
        <p:spPr>
          <a:xfrm>
            <a:off x="4444898" y="2385670"/>
            <a:ext cx="3305556" cy="3495751"/>
          </a:xfrm>
          <a:prstGeom prst="roundRect">
            <a:avLst>
              <a:gd name="adj" fmla="val 957"/>
            </a:avLst>
          </a:prstGeom>
          <a:solidFill>
            <a:srgbClr val="FFFFFF">
              <a:alpha val="9949"/>
            </a:srgbClr>
          </a:solidFill>
          <a:ln w="12700">
            <a:solidFill>
              <a:srgbClr val="00B050">
                <a:alpha val="10000"/>
              </a:srgbClr>
            </a:solidFill>
            <a:prstDash val="solid"/>
          </a:ln>
        </p:spPr>
        <p:txBody>
          <a:bodyPr/>
          <a:lstStyle/>
          <a:p>
            <a:endParaRPr lang="fr-FR"/>
          </a:p>
        </p:txBody>
      </p:sp>
      <p:sp>
        <p:nvSpPr>
          <p:cNvPr id="19" name="Shape 14"/>
          <p:cNvSpPr/>
          <p:nvPr/>
        </p:nvSpPr>
        <p:spPr>
          <a:xfrm>
            <a:off x="5561381" y="2253082"/>
            <a:ext cx="1076249" cy="267005"/>
          </a:xfrm>
          <a:prstGeom prst="rect">
            <a:avLst/>
          </a:prstGeom>
          <a:noFill/>
          <a:ln/>
        </p:spPr>
        <p:txBody>
          <a:bodyPr/>
          <a:lstStyle/>
          <a:p>
            <a:endParaRPr lang="fr-FR"/>
          </a:p>
        </p:txBody>
      </p:sp>
      <p:sp>
        <p:nvSpPr>
          <p:cNvPr id="20" name="Text 15"/>
          <p:cNvSpPr/>
          <p:nvPr/>
        </p:nvSpPr>
        <p:spPr>
          <a:xfrm>
            <a:off x="5561381" y="2253082"/>
            <a:ext cx="1077163" cy="267005"/>
          </a:xfrm>
          <a:prstGeom prst="rect">
            <a:avLst/>
          </a:prstGeom>
          <a:solidFill>
            <a:srgbClr val="00D736"/>
          </a:solidFill>
          <a:ln>
            <a:solidFill>
              <a:srgbClr val="FFFFFF">
                <a:alpha val="0"/>
              </a:srgbClr>
            </a:solidFill>
          </a:ln>
        </p:spPr>
        <p:txBody>
          <a:bodyPr wrap="square" lIns="0" tIns="0" rIns="0" bIns="0" rtlCol="0" anchor="ctr"/>
          <a:lstStyle/>
          <a:p>
            <a:pPr marL="0" indent="0" algn="ctr">
              <a:buNone/>
            </a:pPr>
            <a:r>
              <a:rPr lang="en-US" sz="900" b="1" kern="0" spc="38">
                <a:solidFill>
                  <a:srgbClr val="000000"/>
                </a:solidFill>
                <a:latin typeface="Sage Headline Black" panose="02010A03040201060103" pitchFamily="2" charset="77"/>
                <a:ea typeface="SageUI" pitchFamily="34" charset="-122"/>
                <a:cs typeface="SageUI" pitchFamily="34" charset="-120"/>
              </a:rPr>
              <a:t>Technology</a:t>
            </a:r>
            <a:endParaRPr lang="en-US" sz="900">
              <a:latin typeface="Sage Headline Black" panose="02010A03040201060103" pitchFamily="2" charset="77"/>
            </a:endParaRPr>
          </a:p>
        </p:txBody>
      </p:sp>
      <p:sp>
        <p:nvSpPr>
          <p:cNvPr id="23" name="Text 17"/>
          <p:cNvSpPr txBox="1"/>
          <p:nvPr/>
        </p:nvSpPr>
        <p:spPr>
          <a:xfrm>
            <a:off x="4949647" y="4157777"/>
            <a:ext cx="2301545" cy="400507"/>
          </a:xfrm>
          <a:prstGeom prst="rect">
            <a:avLst/>
          </a:prstGeom>
          <a:noFill/>
          <a:ln/>
        </p:spPr>
        <p:txBody>
          <a:bodyPr wrap="square" lIns="0" tIns="0" rIns="0" bIns="0" rtlCol="0" anchor="ctr"/>
          <a:lstStyle/>
          <a:p>
            <a:pPr marL="0" indent="0" algn="ctr">
              <a:buNone/>
            </a:pPr>
            <a:r>
              <a:rPr lang="en-US" sz="2100" b="1">
                <a:solidFill>
                  <a:srgbClr val="FFFFFF"/>
                </a:solidFill>
                <a:latin typeface="Sage Headline Black" panose="02010A03040201060103" pitchFamily="2" charset="77"/>
                <a:ea typeface="SageText" pitchFamily="34" charset="-122"/>
                <a:cs typeface="SageText" pitchFamily="34" charset="-120"/>
              </a:rPr>
              <a:t>Valentin Berthel</a:t>
            </a:r>
            <a:endParaRPr lang="en-US" sz="2100">
              <a:latin typeface="Sage Headline Black" panose="02010A03040201060103" pitchFamily="2" charset="77"/>
            </a:endParaRPr>
          </a:p>
        </p:txBody>
      </p:sp>
      <p:sp>
        <p:nvSpPr>
          <p:cNvPr id="24" name="Text 18"/>
          <p:cNvSpPr txBox="1"/>
          <p:nvPr/>
        </p:nvSpPr>
        <p:spPr>
          <a:xfrm>
            <a:off x="5287061" y="4634179"/>
            <a:ext cx="1623060" cy="257861"/>
          </a:xfrm>
          <a:prstGeom prst="rect">
            <a:avLst/>
          </a:prstGeom>
          <a:noFill/>
          <a:ln/>
        </p:spPr>
        <p:txBody>
          <a:bodyPr wrap="square" lIns="0" tIns="0" rIns="0" bIns="0" rtlCol="0" anchor="ctr"/>
          <a:lstStyle/>
          <a:p>
            <a:pPr marL="0" indent="0" algn="ctr">
              <a:buNone/>
            </a:pPr>
            <a:r>
              <a:rPr lang="en-US" sz="1300" kern="0" spc="75">
                <a:solidFill>
                  <a:srgbClr val="00D736"/>
                </a:solidFill>
                <a:latin typeface="Sage Headline Black" panose="02010A03040201060103" pitchFamily="2" charset="77"/>
                <a:ea typeface="SageUI" pitchFamily="34" charset="-122"/>
                <a:cs typeface="SageUI" pitchFamily="34" charset="-120"/>
              </a:rPr>
              <a:t>CEO of Genysia</a:t>
            </a:r>
            <a:endParaRPr lang="en-US" sz="1300">
              <a:solidFill>
                <a:srgbClr val="00D736"/>
              </a:solidFill>
              <a:latin typeface="Sage Headline Black" panose="02010A03040201060103" pitchFamily="2" charset="77"/>
            </a:endParaRPr>
          </a:p>
        </p:txBody>
      </p:sp>
      <p:sp>
        <p:nvSpPr>
          <p:cNvPr id="25" name="Text 19"/>
          <p:cNvSpPr txBox="1"/>
          <p:nvPr/>
        </p:nvSpPr>
        <p:spPr>
          <a:xfrm>
            <a:off x="4701845" y="5005426"/>
            <a:ext cx="2791663" cy="457200"/>
          </a:xfrm>
          <a:prstGeom prst="rect">
            <a:avLst/>
          </a:prstGeom>
          <a:noFill/>
          <a:ln/>
        </p:spPr>
        <p:txBody>
          <a:bodyPr wrap="square" lIns="0" tIns="0" rIns="0" bIns="0" rtlCol="0" anchor="t"/>
          <a:lstStyle/>
          <a:p>
            <a:pPr marL="0" indent="0" algn="ctr">
              <a:buNone/>
            </a:pPr>
            <a:r>
              <a:rPr lang="en-US" sz="1200">
                <a:solidFill>
                  <a:srgbClr val="A0A0A0"/>
                </a:solidFill>
                <a:latin typeface="SageText" pitchFamily="34" charset="0"/>
                <a:ea typeface="SageText" pitchFamily="34" charset="-122"/>
                <a:cs typeface="SageText" pitchFamily="34" charset="-120"/>
              </a:rPr>
              <a:t>Tech Partner &amp; AI Expert driving innovation</a:t>
            </a:r>
            <a:endParaRPr lang="en-US" sz="1200"/>
          </a:p>
        </p:txBody>
      </p:sp>
      <p:sp>
        <p:nvSpPr>
          <p:cNvPr id="26" name="Shape 20"/>
          <p:cNvSpPr/>
          <p:nvPr/>
        </p:nvSpPr>
        <p:spPr>
          <a:xfrm>
            <a:off x="8128102" y="2385670"/>
            <a:ext cx="3305556" cy="3495751"/>
          </a:xfrm>
          <a:prstGeom prst="roundRect">
            <a:avLst>
              <a:gd name="adj" fmla="val 957"/>
            </a:avLst>
          </a:prstGeom>
          <a:solidFill>
            <a:srgbClr val="FFFFFF">
              <a:alpha val="10208"/>
            </a:srgbClr>
          </a:solidFill>
          <a:ln w="12700">
            <a:solidFill>
              <a:srgbClr val="00B050">
                <a:alpha val="10000"/>
              </a:srgbClr>
            </a:solidFill>
            <a:prstDash val="solid"/>
          </a:ln>
        </p:spPr>
        <p:txBody>
          <a:bodyPr/>
          <a:lstStyle/>
          <a:p>
            <a:endParaRPr lang="fr-FR"/>
          </a:p>
        </p:txBody>
      </p:sp>
      <p:sp>
        <p:nvSpPr>
          <p:cNvPr id="27" name="Shape 21"/>
          <p:cNvSpPr/>
          <p:nvPr/>
        </p:nvSpPr>
        <p:spPr>
          <a:xfrm>
            <a:off x="9041587" y="2253082"/>
            <a:ext cx="1476756" cy="267005"/>
          </a:xfrm>
          <a:prstGeom prst="rect">
            <a:avLst/>
          </a:prstGeom>
          <a:noFill/>
          <a:ln/>
        </p:spPr>
        <p:txBody>
          <a:bodyPr/>
          <a:lstStyle/>
          <a:p>
            <a:endParaRPr lang="fr-FR"/>
          </a:p>
        </p:txBody>
      </p:sp>
      <p:sp>
        <p:nvSpPr>
          <p:cNvPr id="28" name="Text 22"/>
          <p:cNvSpPr/>
          <p:nvPr/>
        </p:nvSpPr>
        <p:spPr>
          <a:xfrm>
            <a:off x="9041587" y="2253082"/>
            <a:ext cx="1476756" cy="267005"/>
          </a:xfrm>
          <a:prstGeom prst="rect">
            <a:avLst/>
          </a:prstGeom>
          <a:solidFill>
            <a:srgbClr val="00D736"/>
          </a:solidFill>
          <a:ln>
            <a:solidFill>
              <a:srgbClr val="FFFFFF">
                <a:alpha val="0"/>
              </a:srgbClr>
            </a:solidFill>
          </a:ln>
        </p:spPr>
        <p:txBody>
          <a:bodyPr wrap="square" lIns="0" tIns="0" rIns="0" bIns="0" rtlCol="0" anchor="ctr"/>
          <a:lstStyle/>
          <a:p>
            <a:pPr marL="0" indent="0" algn="ctr">
              <a:buNone/>
            </a:pPr>
            <a:r>
              <a:rPr lang="en-US" sz="900" b="1" kern="0" spc="38">
                <a:solidFill>
                  <a:srgbClr val="000000"/>
                </a:solidFill>
                <a:latin typeface="Sage Headline Black" panose="02010A03040201060103" pitchFamily="2" charset="77"/>
                <a:ea typeface="SageUI" pitchFamily="34" charset="-122"/>
                <a:cs typeface="SageUI" pitchFamily="34" charset="-120"/>
              </a:rPr>
              <a:t>Product Strategy</a:t>
            </a:r>
            <a:endParaRPr lang="en-US" sz="900">
              <a:latin typeface="Sage Headline Black" panose="02010A03040201060103" pitchFamily="2" charset="77"/>
            </a:endParaRPr>
          </a:p>
        </p:txBody>
      </p:sp>
      <p:sp>
        <p:nvSpPr>
          <p:cNvPr id="31" name="Text 24"/>
          <p:cNvSpPr txBox="1"/>
          <p:nvPr/>
        </p:nvSpPr>
        <p:spPr>
          <a:xfrm>
            <a:off x="8602675" y="4157777"/>
            <a:ext cx="2358238" cy="400507"/>
          </a:xfrm>
          <a:prstGeom prst="rect">
            <a:avLst/>
          </a:prstGeom>
          <a:noFill/>
          <a:ln/>
        </p:spPr>
        <p:txBody>
          <a:bodyPr wrap="square" lIns="0" tIns="0" rIns="0" bIns="0" rtlCol="0" anchor="ctr"/>
          <a:lstStyle/>
          <a:p>
            <a:pPr marL="0" indent="0" algn="ctr">
              <a:buNone/>
            </a:pPr>
            <a:r>
              <a:rPr lang="en-US" sz="2100" b="1">
                <a:solidFill>
                  <a:srgbClr val="FFFFFF"/>
                </a:solidFill>
                <a:latin typeface="Sage Headline Black" panose="02010A03040201060103" pitchFamily="2" charset="77"/>
                <a:ea typeface="SageText" pitchFamily="34" charset="-122"/>
                <a:cs typeface="SageText" pitchFamily="34" charset="-120"/>
              </a:rPr>
              <a:t>Nicolas Jacques</a:t>
            </a:r>
            <a:endParaRPr lang="en-US" sz="2100">
              <a:latin typeface="Sage Headline Black" panose="02010A03040201060103" pitchFamily="2" charset="77"/>
            </a:endParaRPr>
          </a:p>
        </p:txBody>
      </p:sp>
      <p:sp>
        <p:nvSpPr>
          <p:cNvPr id="32" name="Text 25"/>
          <p:cNvSpPr txBox="1"/>
          <p:nvPr/>
        </p:nvSpPr>
        <p:spPr>
          <a:xfrm>
            <a:off x="8385048" y="4680708"/>
            <a:ext cx="2791663" cy="514807"/>
          </a:xfrm>
          <a:prstGeom prst="rect">
            <a:avLst/>
          </a:prstGeom>
          <a:noFill/>
          <a:ln/>
        </p:spPr>
        <p:txBody>
          <a:bodyPr wrap="square" lIns="0" tIns="0" rIns="0" bIns="0" rtlCol="0" anchor="t"/>
          <a:lstStyle/>
          <a:p>
            <a:pPr marL="0" indent="0" algn="ctr">
              <a:buNone/>
            </a:pPr>
            <a:r>
              <a:rPr lang="en-US" sz="1300" kern="0" spc="75">
                <a:solidFill>
                  <a:srgbClr val="00D736"/>
                </a:solidFill>
                <a:latin typeface="Sage Headline Black" panose="02010A03040201060103" pitchFamily="2" charset="77"/>
                <a:ea typeface="SageUI" pitchFamily="34" charset="-122"/>
                <a:cs typeface="SageUI" pitchFamily="34" charset="-120"/>
              </a:rPr>
              <a:t>Strategic Product Manager</a:t>
            </a:r>
            <a:endParaRPr lang="en-US" sz="1300">
              <a:solidFill>
                <a:srgbClr val="00D736"/>
              </a:solidFill>
              <a:latin typeface="Sage Headline Black" panose="02010A03040201060103" pitchFamily="2" charset="77"/>
            </a:endParaRPr>
          </a:p>
        </p:txBody>
      </p:sp>
      <p:sp>
        <p:nvSpPr>
          <p:cNvPr id="33" name="Text 26"/>
          <p:cNvSpPr txBox="1"/>
          <p:nvPr/>
        </p:nvSpPr>
        <p:spPr>
          <a:xfrm>
            <a:off x="8193023" y="4997555"/>
            <a:ext cx="3173882" cy="228600"/>
          </a:xfrm>
          <a:prstGeom prst="rect">
            <a:avLst/>
          </a:prstGeom>
          <a:noFill/>
          <a:ln/>
        </p:spPr>
        <p:txBody>
          <a:bodyPr wrap="square" lIns="0" tIns="0" rIns="0" bIns="0" rtlCol="0" anchor="ctr"/>
          <a:lstStyle/>
          <a:p>
            <a:pPr marL="0" indent="0" algn="ctr">
              <a:buNone/>
            </a:pPr>
            <a:r>
              <a:rPr lang="en-US" sz="1200">
                <a:solidFill>
                  <a:srgbClr val="A0A0A0"/>
                </a:solidFill>
                <a:latin typeface="SageText" pitchFamily="34" charset="0"/>
                <a:ea typeface="SageText" pitchFamily="34" charset="-122"/>
                <a:cs typeface="SageText" pitchFamily="34" charset="-120"/>
              </a:rPr>
              <a:t>Sage 50/100 France Vision &amp; Execution</a:t>
            </a:r>
            <a:endParaRPr lang="en-US" sz="1200"/>
          </a:p>
        </p:txBody>
      </p:sp>
      <p:pic>
        <p:nvPicPr>
          <p:cNvPr id="34" name="Image 5" descr="preencoded.png"/>
          <p:cNvPicPr>
            <a:picLocks noChangeAspect="1"/>
          </p:cNvPicPr>
          <p:nvPr/>
        </p:nvPicPr>
        <p:blipFill>
          <a:blip r:embed="rId3"/>
          <a:srcRect l="492" r="492"/>
          <a:stretch/>
        </p:blipFill>
        <p:spPr>
          <a:xfrm>
            <a:off x="571500" y="381305"/>
            <a:ext cx="952805" cy="543154"/>
          </a:xfrm>
          <a:prstGeom prst="rect">
            <a:avLst/>
          </a:prstGeom>
        </p:spPr>
      </p:pic>
      <p:pic>
        <p:nvPicPr>
          <p:cNvPr id="40" name="Image 39" descr="Une image contenant habits, Visage humain, personne, sourire&#10;&#10;Le contenu généré par l’IA peut être incorrect.">
            <a:extLst>
              <a:ext uri="{FF2B5EF4-FFF2-40B4-BE49-F238E27FC236}">
                <a16:creationId xmlns:a16="http://schemas.microsoft.com/office/drawing/2014/main" id="{DA189D03-D773-F685-8298-05FBCC912793}"/>
              </a:ext>
            </a:extLst>
          </p:cNvPr>
          <p:cNvPicPr>
            <a:picLocks noChangeAspect="1"/>
          </p:cNvPicPr>
          <p:nvPr/>
        </p:nvPicPr>
        <p:blipFill>
          <a:blip r:embed="rId4"/>
          <a:srcRect t="8264"/>
          <a:stretch>
            <a:fillRect/>
          </a:stretch>
        </p:blipFill>
        <p:spPr>
          <a:xfrm>
            <a:off x="1291756" y="2549775"/>
            <a:ext cx="1933845" cy="1608002"/>
          </a:xfrm>
          <a:prstGeom prst="rect">
            <a:avLst/>
          </a:prstGeom>
        </p:spPr>
      </p:pic>
      <p:pic>
        <p:nvPicPr>
          <p:cNvPr id="42" name="Image 41" descr="Une image contenant Visage humain, homme, habits, personne&#10;&#10;Le contenu généré par l’IA peut être incorrect.">
            <a:extLst>
              <a:ext uri="{FF2B5EF4-FFF2-40B4-BE49-F238E27FC236}">
                <a16:creationId xmlns:a16="http://schemas.microsoft.com/office/drawing/2014/main" id="{8164B45A-C2A2-FD71-06EA-DCD457987CEE}"/>
              </a:ext>
            </a:extLst>
          </p:cNvPr>
          <p:cNvPicPr>
            <a:picLocks noChangeAspect="1"/>
          </p:cNvPicPr>
          <p:nvPr/>
        </p:nvPicPr>
        <p:blipFill>
          <a:blip r:embed="rId5"/>
          <a:stretch>
            <a:fillRect/>
          </a:stretch>
        </p:blipFill>
        <p:spPr>
          <a:xfrm>
            <a:off x="5352946" y="2605040"/>
            <a:ext cx="1486107" cy="1505160"/>
          </a:xfrm>
          <a:prstGeom prst="rect">
            <a:avLst/>
          </a:prstGeom>
        </p:spPr>
      </p:pic>
      <p:pic>
        <p:nvPicPr>
          <p:cNvPr id="44" name="Image 43" descr="Une image contenant Visage humain, habits, personne, homme&#10;&#10;Le contenu généré par l’IA peut être incorrect.">
            <a:extLst>
              <a:ext uri="{FF2B5EF4-FFF2-40B4-BE49-F238E27FC236}">
                <a16:creationId xmlns:a16="http://schemas.microsoft.com/office/drawing/2014/main" id="{2EA6A41A-2981-D9FD-E24D-009A3830CBCD}"/>
              </a:ext>
            </a:extLst>
          </p:cNvPr>
          <p:cNvPicPr>
            <a:picLocks noChangeAspect="1"/>
          </p:cNvPicPr>
          <p:nvPr/>
        </p:nvPicPr>
        <p:blipFill>
          <a:blip r:embed="rId6"/>
          <a:stretch>
            <a:fillRect/>
          </a:stretch>
        </p:blipFill>
        <p:spPr>
          <a:xfrm>
            <a:off x="8951174" y="2576461"/>
            <a:ext cx="1657581" cy="153373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name="Slide 1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sp>
        <p:nvSpPr>
          <p:cNvPr id="4" name="Text 2"/>
          <p:cNvSpPr txBox="1"/>
          <p:nvPr/>
        </p:nvSpPr>
        <p:spPr>
          <a:xfrm>
            <a:off x="1714500" y="381305"/>
            <a:ext cx="10096805" cy="505663"/>
          </a:xfrm>
          <a:prstGeom prst="rect">
            <a:avLst/>
          </a:prstGeom>
          <a:noFill/>
          <a:ln/>
        </p:spPr>
        <p:txBody>
          <a:bodyPr wrap="square" lIns="0" tIns="0" rIns="0" bIns="0" rtlCol="0" anchor="ctr"/>
          <a:lstStyle/>
          <a:p>
            <a:pPr marL="0" indent="0" algn="l">
              <a:buNone/>
            </a:pPr>
            <a:r>
              <a:rPr lang="en-US" sz="3600" b="1">
                <a:solidFill>
                  <a:srgbClr val="FFFFFF"/>
                </a:solidFill>
                <a:latin typeface="SageHeadline-Black" pitchFamily="34" charset="0"/>
                <a:ea typeface="SageHeadline-Black" pitchFamily="34" charset="-122"/>
                <a:cs typeface="SageHeadline-Black" pitchFamily="34" charset="-120"/>
              </a:rPr>
              <a:t>Data at the </a:t>
            </a:r>
            <a:r>
              <a:rPr lang="en-US" sz="3600" b="1">
                <a:solidFill>
                  <a:srgbClr val="00DC7D"/>
                </a:solidFill>
                <a:latin typeface="SageHeadline-Black" pitchFamily="34" charset="0"/>
                <a:ea typeface="SageHeadline-Black" pitchFamily="34" charset="-122"/>
                <a:cs typeface="SageHeadline-Black" pitchFamily="34" charset="-120"/>
              </a:rPr>
              <a:t>Core</a:t>
            </a:r>
            <a:r>
              <a:rPr lang="en-US" sz="3600" b="1">
                <a:solidFill>
                  <a:srgbClr val="FFFFFF"/>
                </a:solidFill>
                <a:latin typeface="SageHeadline-Black" pitchFamily="34" charset="0"/>
                <a:ea typeface="SageHeadline-Black" pitchFamily="34" charset="-122"/>
                <a:cs typeface="SageHeadline-Black" pitchFamily="34" charset="-120"/>
              </a:rPr>
              <a:t> of Every Decision</a:t>
            </a:r>
            <a:endParaRPr lang="en-US" sz="3600"/>
          </a:p>
        </p:txBody>
      </p:sp>
      <p:sp>
        <p:nvSpPr>
          <p:cNvPr id="5" name="Text 3"/>
          <p:cNvSpPr txBox="1"/>
          <p:nvPr/>
        </p:nvSpPr>
        <p:spPr>
          <a:xfrm>
            <a:off x="1714500" y="979322"/>
            <a:ext cx="10020910" cy="286207"/>
          </a:xfrm>
          <a:prstGeom prst="rect">
            <a:avLst/>
          </a:prstGeom>
          <a:noFill/>
          <a:ln/>
        </p:spPr>
        <p:txBody>
          <a:bodyPr wrap="square" lIns="0" tIns="0" rIns="0" bIns="0" rtlCol="0" anchor="ctr"/>
          <a:lstStyle/>
          <a:p>
            <a:pPr marL="0" indent="0" algn="l">
              <a:buNone/>
            </a:pPr>
            <a:r>
              <a:rPr lang="en-US" sz="1500">
                <a:solidFill>
                  <a:srgbClr val="A0A0A0"/>
                </a:solidFill>
                <a:latin typeface="SageText-Regular" pitchFamily="34" charset="0"/>
                <a:ea typeface="SageText-Regular" pitchFamily="34" charset="-122"/>
                <a:cs typeface="SageText-Regular" pitchFamily="34" charset="-120"/>
              </a:rPr>
              <a:t>Decisions based on facts, not intuition</a:t>
            </a:r>
            <a:endParaRPr lang="en-US" sz="1500"/>
          </a:p>
        </p:txBody>
      </p:sp>
      <p:pic>
        <p:nvPicPr>
          <p:cNvPr id="6" name="Image 0" descr="preencoded.png"/>
          <p:cNvPicPr>
            <a:picLocks noChangeAspect="1"/>
          </p:cNvPicPr>
          <p:nvPr/>
        </p:nvPicPr>
        <p:blipFill>
          <a:blip r:embed="rId3"/>
          <a:srcRect t="-1" b="-1"/>
          <a:stretch/>
        </p:blipFill>
        <p:spPr>
          <a:xfrm>
            <a:off x="571500" y="1550822"/>
            <a:ext cx="3429000" cy="4545482"/>
          </a:xfrm>
          <a:prstGeom prst="rect">
            <a:avLst/>
          </a:prstGeom>
        </p:spPr>
      </p:pic>
      <p:sp>
        <p:nvSpPr>
          <p:cNvPr id="7" name="Shape 4"/>
          <p:cNvSpPr/>
          <p:nvPr/>
        </p:nvSpPr>
        <p:spPr>
          <a:xfrm>
            <a:off x="857707" y="2484425"/>
            <a:ext cx="2857500" cy="9144"/>
          </a:xfrm>
          <a:prstGeom prst="rect">
            <a:avLst/>
          </a:prstGeom>
          <a:solidFill>
            <a:srgbClr val="FFFFFF">
              <a:alpha val="10000"/>
            </a:srgbClr>
          </a:solidFill>
          <a:ln w="12700">
            <a:solidFill>
              <a:srgbClr val="FFFFFF">
                <a:alpha val="0"/>
              </a:srgbClr>
            </a:solidFill>
            <a:prstDash val="solid"/>
          </a:ln>
        </p:spPr>
        <p:txBody>
          <a:bodyPr/>
          <a:lstStyle/>
          <a:p>
            <a:endParaRPr lang="fr-FR"/>
          </a:p>
        </p:txBody>
      </p:sp>
      <p:sp>
        <p:nvSpPr>
          <p:cNvPr id="8" name="Shape 5"/>
          <p:cNvSpPr/>
          <p:nvPr/>
        </p:nvSpPr>
        <p:spPr>
          <a:xfrm>
            <a:off x="857707" y="1874520"/>
            <a:ext cx="457200" cy="457200"/>
          </a:xfrm>
          <a:prstGeom prst="ellipse">
            <a:avLst/>
          </a:prstGeom>
          <a:solidFill>
            <a:srgbClr val="00DC7D">
              <a:alpha val="10000"/>
            </a:srgbClr>
          </a:solidFill>
          <a:ln w="12700">
            <a:solidFill>
              <a:srgbClr val="FFFFFF">
                <a:alpha val="0"/>
              </a:srgbClr>
            </a:solidFill>
            <a:prstDash val="solid"/>
          </a:ln>
        </p:spPr>
        <p:txBody>
          <a:bodyPr/>
          <a:lstStyle/>
          <a:p>
            <a:endParaRPr lang="fr-FR"/>
          </a:p>
        </p:txBody>
      </p:sp>
      <p:pic>
        <p:nvPicPr>
          <p:cNvPr id="9" name="Image 1" descr="preencoded.png"/>
          <p:cNvPicPr>
            <a:picLocks noChangeAspect="1"/>
          </p:cNvPicPr>
          <p:nvPr/>
        </p:nvPicPr>
        <p:blipFill>
          <a:blip r:embed="rId4"/>
          <a:srcRect/>
          <a:stretch/>
        </p:blipFill>
        <p:spPr>
          <a:xfrm>
            <a:off x="966521" y="2008022"/>
            <a:ext cx="237744" cy="190195"/>
          </a:xfrm>
          <a:prstGeom prst="rect">
            <a:avLst/>
          </a:prstGeom>
        </p:spPr>
      </p:pic>
      <p:sp>
        <p:nvSpPr>
          <p:cNvPr id="10" name="Text 6"/>
          <p:cNvSpPr txBox="1"/>
          <p:nvPr/>
        </p:nvSpPr>
        <p:spPr>
          <a:xfrm>
            <a:off x="1466698" y="1931213"/>
            <a:ext cx="1908353" cy="342900"/>
          </a:xfrm>
          <a:prstGeom prst="rect">
            <a:avLst/>
          </a:prstGeom>
          <a:noFill/>
          <a:ln/>
        </p:spPr>
        <p:txBody>
          <a:bodyPr wrap="square" lIns="0" tIns="0" rIns="0" bIns="0" rtlCol="0" anchor="ctr"/>
          <a:lstStyle/>
          <a:p>
            <a:pPr marL="0" indent="0" algn="l">
              <a:buNone/>
            </a:pPr>
            <a:r>
              <a:rPr lang="en-US" sz="1800" b="1">
                <a:solidFill>
                  <a:srgbClr val="FFFFFF"/>
                </a:solidFill>
                <a:latin typeface="SageHeadline-Black" pitchFamily="34" charset="0"/>
                <a:ea typeface="SageHeadline-Black" pitchFamily="34" charset="-122"/>
                <a:cs typeface="SageHeadline-Black" pitchFamily="34" charset="-120"/>
              </a:rPr>
              <a:t>Customer Data</a:t>
            </a:r>
            <a:endParaRPr lang="en-US" sz="1800"/>
          </a:p>
        </p:txBody>
      </p:sp>
      <p:pic>
        <p:nvPicPr>
          <p:cNvPr id="11" name="Image 2" descr="preencoded.png"/>
          <p:cNvPicPr>
            <a:picLocks noChangeAspect="1"/>
          </p:cNvPicPr>
          <p:nvPr/>
        </p:nvPicPr>
        <p:blipFill>
          <a:blip r:embed="rId5"/>
          <a:srcRect/>
          <a:stretch/>
        </p:blipFill>
        <p:spPr>
          <a:xfrm>
            <a:off x="857707" y="2779776"/>
            <a:ext cx="133502" cy="133502"/>
          </a:xfrm>
          <a:prstGeom prst="rect">
            <a:avLst/>
          </a:prstGeom>
        </p:spPr>
      </p:pic>
      <p:sp>
        <p:nvSpPr>
          <p:cNvPr id="12" name="Text 7"/>
          <p:cNvSpPr txBox="1"/>
          <p:nvPr/>
        </p:nvSpPr>
        <p:spPr>
          <a:xfrm>
            <a:off x="1104595" y="2722169"/>
            <a:ext cx="2686507" cy="514807"/>
          </a:xfrm>
          <a:prstGeom prst="rect">
            <a:avLst/>
          </a:prstGeom>
          <a:noFill/>
          <a:ln/>
        </p:spPr>
        <p:txBody>
          <a:bodyPr wrap="square" lIns="0" tIns="0" rIns="0" bIns="0" rtlCol="0" anchor="t"/>
          <a:lstStyle/>
          <a:p>
            <a:pPr marL="0" indent="0" algn="l">
              <a:buNone/>
            </a:pPr>
            <a:r>
              <a:rPr lang="en-US" sz="1300" b="1">
                <a:solidFill>
                  <a:srgbClr val="FFFFFF"/>
                </a:solidFill>
                <a:latin typeface="SageText-Bold" pitchFamily="34" charset="0"/>
                <a:ea typeface="SageText-Bold" pitchFamily="34" charset="-122"/>
                <a:cs typeface="SageText-Bold" pitchFamily="34" charset="-120"/>
              </a:rPr>
              <a:t>Real-time usage</a:t>
            </a:r>
            <a:r>
              <a:rPr lang="en-US" sz="1300">
                <a:solidFill>
                  <a:srgbClr val="E0E0E0"/>
                </a:solidFill>
                <a:latin typeface="SageText-Regular" pitchFamily="34" charset="0"/>
                <a:ea typeface="SageText-Regular" pitchFamily="34" charset="-122"/>
                <a:cs typeface="SageText-Regular" pitchFamily="34" charset="-120"/>
              </a:rPr>
              <a:t> tracking across features</a:t>
            </a:r>
            <a:endParaRPr lang="en-US" sz="1300"/>
          </a:p>
        </p:txBody>
      </p:sp>
      <p:pic>
        <p:nvPicPr>
          <p:cNvPr id="13" name="Image 3" descr="preencoded.png"/>
          <p:cNvPicPr>
            <a:picLocks noChangeAspect="1"/>
          </p:cNvPicPr>
          <p:nvPr/>
        </p:nvPicPr>
        <p:blipFill>
          <a:blip r:embed="rId6"/>
          <a:srcRect/>
          <a:stretch/>
        </p:blipFill>
        <p:spPr>
          <a:xfrm>
            <a:off x="857707" y="3483864"/>
            <a:ext cx="133502" cy="133502"/>
          </a:xfrm>
          <a:prstGeom prst="rect">
            <a:avLst/>
          </a:prstGeom>
        </p:spPr>
      </p:pic>
      <p:sp>
        <p:nvSpPr>
          <p:cNvPr id="14" name="Text 8"/>
          <p:cNvSpPr txBox="1"/>
          <p:nvPr/>
        </p:nvSpPr>
        <p:spPr>
          <a:xfrm>
            <a:off x="1104595" y="3427171"/>
            <a:ext cx="2686507" cy="514807"/>
          </a:xfrm>
          <a:prstGeom prst="rect">
            <a:avLst/>
          </a:prstGeom>
          <a:noFill/>
          <a:ln/>
        </p:spPr>
        <p:txBody>
          <a:bodyPr wrap="square" lIns="0" tIns="0" rIns="0" bIns="0" rtlCol="0" anchor="t"/>
          <a:lstStyle/>
          <a:p>
            <a:pPr marL="0" indent="0" algn="l">
              <a:buNone/>
            </a:pPr>
            <a:r>
              <a:rPr lang="en-US" sz="1300" b="1">
                <a:solidFill>
                  <a:srgbClr val="FFFFFF"/>
                </a:solidFill>
                <a:latin typeface="SageText-Bold" pitchFamily="34" charset="0"/>
                <a:ea typeface="SageText-Bold" pitchFamily="34" charset="-122"/>
                <a:cs typeface="SageText-Bold" pitchFamily="34" charset="-120"/>
              </a:rPr>
              <a:t>Factual improvement</a:t>
            </a:r>
            <a:r>
              <a:rPr lang="en-US" sz="1300">
                <a:solidFill>
                  <a:srgbClr val="E0E0E0"/>
                </a:solidFill>
                <a:latin typeface="SageText-Regular" pitchFamily="34" charset="0"/>
                <a:ea typeface="SageText-Regular" pitchFamily="34" charset="-122"/>
                <a:cs typeface="SageText-Regular" pitchFamily="34" charset="-120"/>
              </a:rPr>
              <a:t> based on behavioral patterns</a:t>
            </a:r>
            <a:endParaRPr lang="en-US" sz="1300"/>
          </a:p>
        </p:txBody>
      </p:sp>
      <p:pic>
        <p:nvPicPr>
          <p:cNvPr id="15" name="Image 4" descr="preencoded.png"/>
          <p:cNvPicPr>
            <a:picLocks noChangeAspect="1"/>
          </p:cNvPicPr>
          <p:nvPr/>
        </p:nvPicPr>
        <p:blipFill>
          <a:blip r:embed="rId7"/>
          <a:srcRect/>
          <a:stretch/>
        </p:blipFill>
        <p:spPr>
          <a:xfrm>
            <a:off x="857707" y="4188866"/>
            <a:ext cx="133502" cy="133502"/>
          </a:xfrm>
          <a:prstGeom prst="rect">
            <a:avLst/>
          </a:prstGeom>
        </p:spPr>
      </p:pic>
      <p:sp>
        <p:nvSpPr>
          <p:cNvPr id="16" name="Text 9"/>
          <p:cNvSpPr txBox="1"/>
          <p:nvPr/>
        </p:nvSpPr>
        <p:spPr>
          <a:xfrm>
            <a:off x="1104595" y="4132174"/>
            <a:ext cx="2686507" cy="514807"/>
          </a:xfrm>
          <a:prstGeom prst="rect">
            <a:avLst/>
          </a:prstGeom>
          <a:noFill/>
          <a:ln/>
        </p:spPr>
        <p:txBody>
          <a:bodyPr wrap="square" lIns="0" tIns="0" rIns="0" bIns="0" rtlCol="0" anchor="t"/>
          <a:lstStyle/>
          <a:p>
            <a:pPr marL="0" indent="0" algn="l">
              <a:buNone/>
            </a:pPr>
            <a:r>
              <a:rPr lang="en-US" sz="1300" b="1">
                <a:solidFill>
                  <a:srgbClr val="FFFFFF"/>
                </a:solidFill>
                <a:latin typeface="SageText-Bold" pitchFamily="34" charset="0"/>
                <a:ea typeface="SageText-Bold" pitchFamily="34" charset="-122"/>
                <a:cs typeface="SageText-Bold" pitchFamily="34" charset="-120"/>
              </a:rPr>
              <a:t>Continuous optimization loop</a:t>
            </a:r>
            <a:r>
              <a:rPr lang="en-US" sz="1300">
                <a:solidFill>
                  <a:srgbClr val="E0E0E0"/>
                </a:solidFill>
                <a:latin typeface="SageText-Regular" pitchFamily="34" charset="0"/>
                <a:ea typeface="SageText-Regular" pitchFamily="34" charset="-122"/>
                <a:cs typeface="SageText-Regular" pitchFamily="34" charset="-120"/>
              </a:rPr>
              <a:t> for UX refinement</a:t>
            </a:r>
            <a:endParaRPr lang="en-US" sz="1300"/>
          </a:p>
        </p:txBody>
      </p:sp>
      <p:pic>
        <p:nvPicPr>
          <p:cNvPr id="17" name="Image 5" descr="preencoded.png"/>
          <p:cNvPicPr>
            <a:picLocks noChangeAspect="1"/>
          </p:cNvPicPr>
          <p:nvPr/>
        </p:nvPicPr>
        <p:blipFill>
          <a:blip r:embed="rId3"/>
          <a:srcRect t="-1" b="-1"/>
          <a:stretch/>
        </p:blipFill>
        <p:spPr>
          <a:xfrm>
            <a:off x="4381805" y="1550822"/>
            <a:ext cx="3429000" cy="4545482"/>
          </a:xfrm>
          <a:prstGeom prst="rect">
            <a:avLst/>
          </a:prstGeom>
        </p:spPr>
      </p:pic>
      <p:sp>
        <p:nvSpPr>
          <p:cNvPr id="18" name="Shape 10"/>
          <p:cNvSpPr/>
          <p:nvPr/>
        </p:nvSpPr>
        <p:spPr>
          <a:xfrm>
            <a:off x="4667098" y="2484425"/>
            <a:ext cx="2857500" cy="9144"/>
          </a:xfrm>
          <a:prstGeom prst="rect">
            <a:avLst/>
          </a:prstGeom>
          <a:solidFill>
            <a:srgbClr val="FFFFFF">
              <a:alpha val="10000"/>
            </a:srgbClr>
          </a:solidFill>
          <a:ln w="12700">
            <a:solidFill>
              <a:srgbClr val="FFFFFF">
                <a:alpha val="0"/>
              </a:srgbClr>
            </a:solidFill>
            <a:prstDash val="solid"/>
          </a:ln>
        </p:spPr>
        <p:txBody>
          <a:bodyPr/>
          <a:lstStyle/>
          <a:p>
            <a:endParaRPr lang="fr-FR"/>
          </a:p>
        </p:txBody>
      </p:sp>
      <p:sp>
        <p:nvSpPr>
          <p:cNvPr id="19" name="Shape 11"/>
          <p:cNvSpPr/>
          <p:nvPr/>
        </p:nvSpPr>
        <p:spPr>
          <a:xfrm>
            <a:off x="4667098" y="1874520"/>
            <a:ext cx="457200" cy="457200"/>
          </a:xfrm>
          <a:prstGeom prst="ellipse">
            <a:avLst/>
          </a:prstGeom>
          <a:solidFill>
            <a:srgbClr val="00DC7D">
              <a:alpha val="10000"/>
            </a:srgbClr>
          </a:solidFill>
          <a:ln w="12700">
            <a:solidFill>
              <a:srgbClr val="FFFFFF">
                <a:alpha val="0"/>
              </a:srgbClr>
            </a:solidFill>
            <a:prstDash val="solid"/>
          </a:ln>
        </p:spPr>
        <p:txBody>
          <a:bodyPr/>
          <a:lstStyle/>
          <a:p>
            <a:endParaRPr lang="fr-FR"/>
          </a:p>
        </p:txBody>
      </p:sp>
      <p:pic>
        <p:nvPicPr>
          <p:cNvPr id="20" name="Image 6" descr="preencoded.png"/>
          <p:cNvPicPr>
            <a:picLocks noChangeAspect="1"/>
          </p:cNvPicPr>
          <p:nvPr/>
        </p:nvPicPr>
        <p:blipFill>
          <a:blip r:embed="rId8"/>
          <a:srcRect/>
          <a:stretch/>
        </p:blipFill>
        <p:spPr>
          <a:xfrm>
            <a:off x="4776826" y="2008022"/>
            <a:ext cx="237744" cy="190195"/>
          </a:xfrm>
          <a:prstGeom prst="rect">
            <a:avLst/>
          </a:prstGeom>
        </p:spPr>
      </p:pic>
      <p:sp>
        <p:nvSpPr>
          <p:cNvPr id="21" name="Text 12"/>
          <p:cNvSpPr txBox="1"/>
          <p:nvPr/>
        </p:nvSpPr>
        <p:spPr>
          <a:xfrm>
            <a:off x="5277002" y="1931213"/>
            <a:ext cx="1621231" cy="342900"/>
          </a:xfrm>
          <a:prstGeom prst="rect">
            <a:avLst/>
          </a:prstGeom>
          <a:noFill/>
          <a:ln/>
        </p:spPr>
        <p:txBody>
          <a:bodyPr wrap="square" lIns="0" tIns="0" rIns="0" bIns="0" rtlCol="0" anchor="ctr"/>
          <a:lstStyle/>
          <a:p>
            <a:pPr marL="0" indent="0" algn="l">
              <a:buNone/>
            </a:pPr>
            <a:r>
              <a:rPr lang="en-US" sz="1800" b="1">
                <a:solidFill>
                  <a:srgbClr val="FFFFFF"/>
                </a:solidFill>
                <a:latin typeface="SageHeadline-Black" pitchFamily="34" charset="0"/>
                <a:ea typeface="SageHeadline-Black" pitchFamily="34" charset="-122"/>
                <a:cs typeface="SageHeadline-Black" pitchFamily="34" charset="-120"/>
              </a:rPr>
              <a:t>Partner Data</a:t>
            </a:r>
            <a:endParaRPr lang="en-US" sz="1800"/>
          </a:p>
        </p:txBody>
      </p:sp>
      <p:pic>
        <p:nvPicPr>
          <p:cNvPr id="22" name="Image 7" descr="preencoded.png"/>
          <p:cNvPicPr>
            <a:picLocks noChangeAspect="1"/>
          </p:cNvPicPr>
          <p:nvPr/>
        </p:nvPicPr>
        <p:blipFill>
          <a:blip r:embed="rId9"/>
          <a:srcRect/>
          <a:stretch/>
        </p:blipFill>
        <p:spPr>
          <a:xfrm>
            <a:off x="4667098" y="2779776"/>
            <a:ext cx="133502" cy="133502"/>
          </a:xfrm>
          <a:prstGeom prst="rect">
            <a:avLst/>
          </a:prstGeom>
        </p:spPr>
      </p:pic>
      <p:sp>
        <p:nvSpPr>
          <p:cNvPr id="23" name="Text 13"/>
          <p:cNvSpPr txBox="1"/>
          <p:nvPr/>
        </p:nvSpPr>
        <p:spPr>
          <a:xfrm>
            <a:off x="4914900" y="2722169"/>
            <a:ext cx="2686507" cy="514807"/>
          </a:xfrm>
          <a:prstGeom prst="rect">
            <a:avLst/>
          </a:prstGeom>
          <a:noFill/>
          <a:ln/>
        </p:spPr>
        <p:txBody>
          <a:bodyPr wrap="square" lIns="0" tIns="0" rIns="0" bIns="0" rtlCol="0" anchor="t"/>
          <a:lstStyle/>
          <a:p>
            <a:pPr marL="0" indent="0" algn="l">
              <a:buNone/>
            </a:pPr>
            <a:r>
              <a:rPr lang="en-US" sz="1300" b="1">
                <a:solidFill>
                  <a:srgbClr val="FFFFFF"/>
                </a:solidFill>
                <a:latin typeface="SageText-Bold" pitchFamily="34" charset="0"/>
                <a:ea typeface="SageText-Bold" pitchFamily="34" charset="-122"/>
                <a:cs typeface="SageText-Bold" pitchFamily="34" charset="-120"/>
              </a:rPr>
              <a:t>Portfolio health</a:t>
            </a:r>
            <a:r>
              <a:rPr lang="en-US" sz="1300">
                <a:solidFill>
                  <a:srgbClr val="E0E0E0"/>
                </a:solidFill>
                <a:latin typeface="SageText-Regular" pitchFamily="34" charset="0"/>
                <a:ea typeface="SageText-Regular" pitchFamily="34" charset="-122"/>
                <a:cs typeface="SageText-Regular" pitchFamily="34" charset="-120"/>
              </a:rPr>
              <a:t> visibility dashboard</a:t>
            </a:r>
            <a:endParaRPr lang="en-US" sz="1300"/>
          </a:p>
        </p:txBody>
      </p:sp>
      <p:pic>
        <p:nvPicPr>
          <p:cNvPr id="24" name="Image 8" descr="preencoded.png"/>
          <p:cNvPicPr>
            <a:picLocks noChangeAspect="1"/>
          </p:cNvPicPr>
          <p:nvPr/>
        </p:nvPicPr>
        <p:blipFill>
          <a:blip r:embed="rId10"/>
          <a:srcRect/>
          <a:stretch/>
        </p:blipFill>
        <p:spPr>
          <a:xfrm>
            <a:off x="4667098" y="3483864"/>
            <a:ext cx="133502" cy="133502"/>
          </a:xfrm>
          <a:prstGeom prst="rect">
            <a:avLst/>
          </a:prstGeom>
        </p:spPr>
      </p:pic>
      <p:sp>
        <p:nvSpPr>
          <p:cNvPr id="25" name="Text 14"/>
          <p:cNvSpPr txBox="1"/>
          <p:nvPr/>
        </p:nvSpPr>
        <p:spPr>
          <a:xfrm>
            <a:off x="4914900" y="3427171"/>
            <a:ext cx="3015691" cy="257861"/>
          </a:xfrm>
          <a:prstGeom prst="rect">
            <a:avLst/>
          </a:prstGeom>
          <a:noFill/>
          <a:ln/>
        </p:spPr>
        <p:txBody>
          <a:bodyPr wrap="square" lIns="0" tIns="0" rIns="0" bIns="0" rtlCol="0" anchor="ctr"/>
          <a:lstStyle/>
          <a:p>
            <a:pPr marL="0" indent="0" algn="l">
              <a:buNone/>
            </a:pPr>
            <a:r>
              <a:rPr lang="en-US" sz="1300">
                <a:solidFill>
                  <a:srgbClr val="E0E0E0"/>
                </a:solidFill>
                <a:latin typeface="SageText-Regular" pitchFamily="34" charset="0"/>
                <a:ea typeface="SageText-Regular" pitchFamily="34" charset="-122"/>
                <a:cs typeface="SageText-Regular" pitchFamily="34" charset="-120"/>
              </a:rPr>
              <a:t>Detection of </a:t>
            </a:r>
            <a:r>
              <a:rPr lang="en-US" sz="1300" b="1">
                <a:solidFill>
                  <a:srgbClr val="FFFFFF"/>
                </a:solidFill>
                <a:latin typeface="SageText-Bold" pitchFamily="34" charset="0"/>
                <a:ea typeface="SageText-Bold" pitchFamily="34" charset="-122"/>
                <a:cs typeface="SageText-Bold" pitchFamily="34" charset="-120"/>
              </a:rPr>
              <a:t>early churn signals</a:t>
            </a:r>
            <a:endParaRPr lang="en-US" sz="1300"/>
          </a:p>
        </p:txBody>
      </p:sp>
      <p:pic>
        <p:nvPicPr>
          <p:cNvPr id="26" name="Image 9" descr="preencoded.png"/>
          <p:cNvPicPr>
            <a:picLocks noChangeAspect="1"/>
          </p:cNvPicPr>
          <p:nvPr/>
        </p:nvPicPr>
        <p:blipFill>
          <a:blip r:embed="rId11"/>
          <a:srcRect l="-2512" r="-2512"/>
          <a:stretch/>
        </p:blipFill>
        <p:spPr>
          <a:xfrm>
            <a:off x="4667098" y="3931920"/>
            <a:ext cx="105156" cy="133502"/>
          </a:xfrm>
          <a:prstGeom prst="rect">
            <a:avLst/>
          </a:prstGeom>
        </p:spPr>
      </p:pic>
      <p:sp>
        <p:nvSpPr>
          <p:cNvPr id="27" name="Text 15"/>
          <p:cNvSpPr txBox="1"/>
          <p:nvPr/>
        </p:nvSpPr>
        <p:spPr>
          <a:xfrm>
            <a:off x="4886554" y="3874313"/>
            <a:ext cx="2714854" cy="514807"/>
          </a:xfrm>
          <a:prstGeom prst="rect">
            <a:avLst/>
          </a:prstGeom>
          <a:noFill/>
          <a:ln/>
        </p:spPr>
        <p:txBody>
          <a:bodyPr wrap="square" lIns="0" tIns="0" rIns="0" bIns="0" rtlCol="0" anchor="t"/>
          <a:lstStyle/>
          <a:p>
            <a:pPr marL="0" indent="0" algn="l">
              <a:buNone/>
            </a:pPr>
            <a:r>
              <a:rPr lang="en-US" sz="1300">
                <a:solidFill>
                  <a:srgbClr val="E0E0E0"/>
                </a:solidFill>
                <a:latin typeface="SageText-Regular" pitchFamily="34" charset="0"/>
                <a:ea typeface="SageText-Regular" pitchFamily="34" charset="-122"/>
                <a:cs typeface="SageText-Regular" pitchFamily="34" charset="-120"/>
              </a:rPr>
              <a:t>Identification of </a:t>
            </a:r>
            <a:r>
              <a:rPr lang="en-US" sz="1300" b="1">
                <a:solidFill>
                  <a:srgbClr val="FFFFFF"/>
                </a:solidFill>
                <a:latin typeface="SageText-Bold" pitchFamily="34" charset="0"/>
                <a:ea typeface="SageText-Bold" pitchFamily="34" charset="-122"/>
                <a:cs typeface="SageText-Bold" pitchFamily="34" charset="-120"/>
              </a:rPr>
              <a:t>upsell opportunities</a:t>
            </a:r>
            <a:endParaRPr lang="en-US" sz="1300"/>
          </a:p>
        </p:txBody>
      </p:sp>
      <p:pic>
        <p:nvPicPr>
          <p:cNvPr id="28" name="Image 10" descr="preencoded.png"/>
          <p:cNvPicPr>
            <a:picLocks noChangeAspect="1"/>
          </p:cNvPicPr>
          <p:nvPr/>
        </p:nvPicPr>
        <p:blipFill>
          <a:blip r:embed="rId12"/>
          <a:srcRect/>
          <a:stretch/>
        </p:blipFill>
        <p:spPr>
          <a:xfrm>
            <a:off x="4667098" y="4636922"/>
            <a:ext cx="133502" cy="133502"/>
          </a:xfrm>
          <a:prstGeom prst="rect">
            <a:avLst/>
          </a:prstGeom>
        </p:spPr>
      </p:pic>
      <p:sp>
        <p:nvSpPr>
          <p:cNvPr id="29" name="Text 16"/>
          <p:cNvSpPr txBox="1"/>
          <p:nvPr/>
        </p:nvSpPr>
        <p:spPr>
          <a:xfrm>
            <a:off x="4914900" y="4579315"/>
            <a:ext cx="2845613" cy="257861"/>
          </a:xfrm>
          <a:prstGeom prst="rect">
            <a:avLst/>
          </a:prstGeom>
          <a:noFill/>
          <a:ln/>
        </p:spPr>
        <p:txBody>
          <a:bodyPr wrap="square" lIns="0" tIns="0" rIns="0" bIns="0" rtlCol="0" anchor="ctr"/>
          <a:lstStyle/>
          <a:p>
            <a:pPr marL="0" indent="0" algn="l">
              <a:buNone/>
            </a:pPr>
            <a:r>
              <a:rPr lang="en-US" sz="1300" b="1">
                <a:solidFill>
                  <a:srgbClr val="FFFFFF"/>
                </a:solidFill>
                <a:latin typeface="SageText-Bold" pitchFamily="34" charset="0"/>
                <a:ea typeface="SageText-Bold" pitchFamily="34" charset="-122"/>
                <a:cs typeface="SageText-Bold" pitchFamily="34" charset="-120"/>
              </a:rPr>
              <a:t>Action prioritization</a:t>
            </a:r>
            <a:r>
              <a:rPr lang="en-US" sz="1300">
                <a:solidFill>
                  <a:srgbClr val="E0E0E0"/>
                </a:solidFill>
                <a:latin typeface="SageText-Regular" pitchFamily="34" charset="0"/>
                <a:ea typeface="SageText-Regular" pitchFamily="34" charset="-122"/>
                <a:cs typeface="SageText-Regular" pitchFamily="34" charset="-120"/>
              </a:rPr>
              <a:t> for CSMs</a:t>
            </a:r>
            <a:endParaRPr lang="en-US" sz="1300"/>
          </a:p>
        </p:txBody>
      </p:sp>
      <p:pic>
        <p:nvPicPr>
          <p:cNvPr id="30" name="Image 11" descr="preencoded.png"/>
          <p:cNvPicPr>
            <a:picLocks noChangeAspect="1"/>
          </p:cNvPicPr>
          <p:nvPr/>
        </p:nvPicPr>
        <p:blipFill>
          <a:blip r:embed="rId3"/>
          <a:srcRect t="-1" b="-1"/>
          <a:stretch/>
        </p:blipFill>
        <p:spPr>
          <a:xfrm>
            <a:off x="8191195" y="1550822"/>
            <a:ext cx="3429000" cy="4545482"/>
          </a:xfrm>
          <a:prstGeom prst="rect">
            <a:avLst/>
          </a:prstGeom>
        </p:spPr>
      </p:pic>
      <p:sp>
        <p:nvSpPr>
          <p:cNvPr id="31" name="Shape 17"/>
          <p:cNvSpPr/>
          <p:nvPr/>
        </p:nvSpPr>
        <p:spPr>
          <a:xfrm>
            <a:off x="8477402" y="2484425"/>
            <a:ext cx="2857500" cy="9144"/>
          </a:xfrm>
          <a:prstGeom prst="rect">
            <a:avLst/>
          </a:prstGeom>
          <a:solidFill>
            <a:srgbClr val="FFFFFF">
              <a:alpha val="10000"/>
            </a:srgbClr>
          </a:solidFill>
          <a:ln w="12700">
            <a:solidFill>
              <a:srgbClr val="FFFFFF">
                <a:alpha val="0"/>
              </a:srgbClr>
            </a:solidFill>
            <a:prstDash val="solid"/>
          </a:ln>
        </p:spPr>
        <p:txBody>
          <a:bodyPr/>
          <a:lstStyle/>
          <a:p>
            <a:endParaRPr lang="fr-FR"/>
          </a:p>
        </p:txBody>
      </p:sp>
      <p:sp>
        <p:nvSpPr>
          <p:cNvPr id="32" name="Shape 18"/>
          <p:cNvSpPr/>
          <p:nvPr/>
        </p:nvSpPr>
        <p:spPr>
          <a:xfrm>
            <a:off x="8477402" y="1874520"/>
            <a:ext cx="457200" cy="457200"/>
          </a:xfrm>
          <a:prstGeom prst="ellipse">
            <a:avLst/>
          </a:prstGeom>
          <a:solidFill>
            <a:srgbClr val="00DC7D">
              <a:alpha val="10000"/>
            </a:srgbClr>
          </a:solidFill>
          <a:ln w="12700">
            <a:solidFill>
              <a:srgbClr val="FFFFFF">
                <a:alpha val="0"/>
              </a:srgbClr>
            </a:solidFill>
            <a:prstDash val="solid"/>
          </a:ln>
        </p:spPr>
        <p:txBody>
          <a:bodyPr/>
          <a:lstStyle/>
          <a:p>
            <a:endParaRPr lang="fr-FR"/>
          </a:p>
        </p:txBody>
      </p:sp>
      <p:pic>
        <p:nvPicPr>
          <p:cNvPr id="33" name="Image 12" descr="preencoded.png"/>
          <p:cNvPicPr>
            <a:picLocks noChangeAspect="1"/>
          </p:cNvPicPr>
          <p:nvPr/>
        </p:nvPicPr>
        <p:blipFill>
          <a:blip r:embed="rId13"/>
          <a:srcRect/>
          <a:stretch/>
        </p:blipFill>
        <p:spPr>
          <a:xfrm>
            <a:off x="8610905" y="2008022"/>
            <a:ext cx="190195" cy="190195"/>
          </a:xfrm>
          <a:prstGeom prst="rect">
            <a:avLst/>
          </a:prstGeom>
        </p:spPr>
      </p:pic>
      <p:sp>
        <p:nvSpPr>
          <p:cNvPr id="34" name="Text 19"/>
          <p:cNvSpPr txBox="1"/>
          <p:nvPr/>
        </p:nvSpPr>
        <p:spPr>
          <a:xfrm>
            <a:off x="9087307" y="1931213"/>
            <a:ext cx="1909267" cy="342900"/>
          </a:xfrm>
          <a:prstGeom prst="rect">
            <a:avLst/>
          </a:prstGeom>
          <a:noFill/>
          <a:ln/>
        </p:spPr>
        <p:txBody>
          <a:bodyPr wrap="square" lIns="0" tIns="0" rIns="0" bIns="0" rtlCol="0" anchor="ctr"/>
          <a:lstStyle/>
          <a:p>
            <a:pPr marL="0" indent="0" algn="l">
              <a:buNone/>
            </a:pPr>
            <a:r>
              <a:rPr lang="en-US" sz="1800" b="1">
                <a:solidFill>
                  <a:srgbClr val="FFFFFF"/>
                </a:solidFill>
                <a:latin typeface="SageHeadline-Black" pitchFamily="34" charset="0"/>
                <a:ea typeface="SageHeadline-Black" pitchFamily="34" charset="-122"/>
                <a:cs typeface="SageHeadline-Black" pitchFamily="34" charset="-120"/>
              </a:rPr>
              <a:t>Employee Data</a:t>
            </a:r>
            <a:endParaRPr lang="en-US" sz="1800"/>
          </a:p>
        </p:txBody>
      </p:sp>
      <p:pic>
        <p:nvPicPr>
          <p:cNvPr id="35" name="Image 13" descr="preencoded.png"/>
          <p:cNvPicPr>
            <a:picLocks noChangeAspect="1"/>
          </p:cNvPicPr>
          <p:nvPr/>
        </p:nvPicPr>
        <p:blipFill>
          <a:blip r:embed="rId14"/>
          <a:srcRect/>
          <a:stretch/>
        </p:blipFill>
        <p:spPr>
          <a:xfrm>
            <a:off x="8477402" y="2779776"/>
            <a:ext cx="133502" cy="133502"/>
          </a:xfrm>
          <a:prstGeom prst="rect">
            <a:avLst/>
          </a:prstGeom>
        </p:spPr>
      </p:pic>
      <p:sp>
        <p:nvSpPr>
          <p:cNvPr id="36" name="Text 20"/>
          <p:cNvSpPr txBox="1"/>
          <p:nvPr/>
        </p:nvSpPr>
        <p:spPr>
          <a:xfrm>
            <a:off x="8725205" y="2722169"/>
            <a:ext cx="876910" cy="514807"/>
          </a:xfrm>
          <a:prstGeom prst="rect">
            <a:avLst/>
          </a:prstGeom>
          <a:noFill/>
          <a:ln/>
        </p:spPr>
        <p:txBody>
          <a:bodyPr wrap="square" lIns="0" tIns="0" rIns="0" bIns="0" rtlCol="0" anchor="t"/>
          <a:lstStyle/>
          <a:p>
            <a:pPr marL="0" indent="0" algn="l">
              <a:buNone/>
            </a:pPr>
            <a:r>
              <a:rPr lang="en-US" sz="1300" b="1">
                <a:solidFill>
                  <a:srgbClr val="FFFFFF"/>
                </a:solidFill>
                <a:latin typeface="SageText-Bold" pitchFamily="34" charset="0"/>
                <a:ea typeface="SageText-Bold" pitchFamily="34" charset="-122"/>
                <a:cs typeface="SageText-Bold" pitchFamily="34" charset="-120"/>
              </a:rPr>
              <a:t>CSM Teams</a:t>
            </a:r>
            <a:endParaRPr lang="en-US" sz="1300"/>
          </a:p>
        </p:txBody>
      </p:sp>
      <p:sp>
        <p:nvSpPr>
          <p:cNvPr id="37" name="Shape 21"/>
          <p:cNvSpPr/>
          <p:nvPr/>
        </p:nvSpPr>
        <p:spPr>
          <a:xfrm>
            <a:off x="9791395" y="2798064"/>
            <a:ext cx="19202" cy="800100"/>
          </a:xfrm>
          <a:prstGeom prst="rect">
            <a:avLst/>
          </a:prstGeom>
          <a:solidFill>
            <a:srgbClr val="00DC7D">
              <a:alpha val="30000"/>
            </a:srgbClr>
          </a:solidFill>
          <a:ln w="12700">
            <a:solidFill>
              <a:srgbClr val="00DC7D">
                <a:alpha val="0"/>
              </a:srgbClr>
            </a:solidFill>
            <a:prstDash val="solid"/>
          </a:ln>
        </p:spPr>
        <p:txBody>
          <a:bodyPr/>
          <a:lstStyle/>
          <a:p>
            <a:endParaRPr lang="fr-FR"/>
          </a:p>
        </p:txBody>
      </p:sp>
      <p:sp>
        <p:nvSpPr>
          <p:cNvPr id="38" name="Shape 22"/>
          <p:cNvSpPr/>
          <p:nvPr/>
        </p:nvSpPr>
        <p:spPr>
          <a:xfrm>
            <a:off x="9924898" y="2998318"/>
            <a:ext cx="57607" cy="57607"/>
          </a:xfrm>
          <a:prstGeom prst="ellipse">
            <a:avLst/>
          </a:prstGeom>
          <a:solidFill>
            <a:srgbClr val="00DC7D"/>
          </a:solidFill>
          <a:ln w="12700">
            <a:solidFill>
              <a:srgbClr val="FFFFFF">
                <a:alpha val="0"/>
              </a:srgbClr>
            </a:solidFill>
            <a:prstDash val="solid"/>
          </a:ln>
        </p:spPr>
        <p:txBody>
          <a:bodyPr/>
          <a:lstStyle/>
          <a:p>
            <a:endParaRPr lang="fr-FR"/>
          </a:p>
        </p:txBody>
      </p:sp>
      <p:sp>
        <p:nvSpPr>
          <p:cNvPr id="39" name="Shape 23"/>
          <p:cNvSpPr/>
          <p:nvPr/>
        </p:nvSpPr>
        <p:spPr>
          <a:xfrm>
            <a:off x="9924898" y="3398825"/>
            <a:ext cx="57607" cy="57607"/>
          </a:xfrm>
          <a:prstGeom prst="ellipse">
            <a:avLst/>
          </a:prstGeom>
          <a:solidFill>
            <a:srgbClr val="00DC7D"/>
          </a:solidFill>
          <a:ln w="12700">
            <a:solidFill>
              <a:srgbClr val="FFFFFF">
                <a:alpha val="0"/>
              </a:srgbClr>
            </a:solidFill>
            <a:prstDash val="solid"/>
          </a:ln>
        </p:spPr>
        <p:txBody>
          <a:bodyPr/>
          <a:lstStyle/>
          <a:p>
            <a:endParaRPr lang="fr-FR"/>
          </a:p>
        </p:txBody>
      </p:sp>
      <p:pic>
        <p:nvPicPr>
          <p:cNvPr id="40" name="Image 14" descr="preencoded.png"/>
          <p:cNvPicPr>
            <a:picLocks noChangeAspect="1"/>
          </p:cNvPicPr>
          <p:nvPr/>
        </p:nvPicPr>
        <p:blipFill>
          <a:blip r:embed="rId15"/>
          <a:srcRect l="-1507" r="-1507"/>
          <a:stretch/>
        </p:blipFill>
        <p:spPr>
          <a:xfrm>
            <a:off x="8477402" y="3845966"/>
            <a:ext cx="171907" cy="133502"/>
          </a:xfrm>
          <a:prstGeom prst="rect">
            <a:avLst/>
          </a:prstGeom>
        </p:spPr>
      </p:pic>
      <p:sp>
        <p:nvSpPr>
          <p:cNvPr id="41" name="Text 24"/>
          <p:cNvSpPr txBox="1"/>
          <p:nvPr/>
        </p:nvSpPr>
        <p:spPr>
          <a:xfrm>
            <a:off x="8762695" y="3789274"/>
            <a:ext cx="810158" cy="514807"/>
          </a:xfrm>
          <a:prstGeom prst="rect">
            <a:avLst/>
          </a:prstGeom>
          <a:noFill/>
          <a:ln/>
        </p:spPr>
        <p:txBody>
          <a:bodyPr wrap="square" lIns="0" tIns="0" rIns="0" bIns="0" rtlCol="0" anchor="t"/>
          <a:lstStyle/>
          <a:p>
            <a:pPr marL="0" indent="0" algn="l">
              <a:buNone/>
            </a:pPr>
            <a:r>
              <a:rPr lang="en-US" sz="1300" b="1">
                <a:solidFill>
                  <a:srgbClr val="FFFFFF"/>
                </a:solidFill>
                <a:latin typeface="SageText-Bold" pitchFamily="34" charset="0"/>
                <a:ea typeface="SageText-Bold" pitchFamily="34" charset="-122"/>
                <a:cs typeface="SageText-Bold" pitchFamily="34" charset="-120"/>
              </a:rPr>
              <a:t>Product Teams</a:t>
            </a:r>
            <a:endParaRPr lang="en-US" sz="1300"/>
          </a:p>
        </p:txBody>
      </p:sp>
      <p:sp>
        <p:nvSpPr>
          <p:cNvPr id="42" name="Shape 25"/>
          <p:cNvSpPr/>
          <p:nvPr/>
        </p:nvSpPr>
        <p:spPr>
          <a:xfrm>
            <a:off x="9758477" y="3865169"/>
            <a:ext cx="19202" cy="1028700"/>
          </a:xfrm>
          <a:prstGeom prst="rect">
            <a:avLst/>
          </a:prstGeom>
          <a:solidFill>
            <a:srgbClr val="00DC7D">
              <a:alpha val="30000"/>
            </a:srgbClr>
          </a:solidFill>
          <a:ln w="12700">
            <a:solidFill>
              <a:srgbClr val="00DC7D">
                <a:alpha val="0"/>
              </a:srgbClr>
            </a:solidFill>
            <a:prstDash val="solid"/>
          </a:ln>
        </p:spPr>
        <p:txBody>
          <a:bodyPr/>
          <a:lstStyle/>
          <a:p>
            <a:endParaRPr lang="fr-FR"/>
          </a:p>
        </p:txBody>
      </p:sp>
      <p:sp>
        <p:nvSpPr>
          <p:cNvPr id="43" name="Shape 26"/>
          <p:cNvSpPr/>
          <p:nvPr/>
        </p:nvSpPr>
        <p:spPr>
          <a:xfrm>
            <a:off x="9891979" y="4065422"/>
            <a:ext cx="38405" cy="57607"/>
          </a:xfrm>
          <a:prstGeom prst="roundRect">
            <a:avLst>
              <a:gd name="adj" fmla="val 1190470"/>
            </a:avLst>
          </a:prstGeom>
          <a:solidFill>
            <a:srgbClr val="00DC7D"/>
          </a:solidFill>
          <a:ln w="12700">
            <a:solidFill>
              <a:srgbClr val="FFFFFF">
                <a:alpha val="0"/>
              </a:srgbClr>
            </a:solidFill>
            <a:prstDash val="solid"/>
          </a:ln>
        </p:spPr>
        <p:txBody>
          <a:bodyPr/>
          <a:lstStyle/>
          <a:p>
            <a:endParaRPr lang="fr-FR"/>
          </a:p>
        </p:txBody>
      </p:sp>
      <p:sp>
        <p:nvSpPr>
          <p:cNvPr id="44" name="Shape 27"/>
          <p:cNvSpPr/>
          <p:nvPr/>
        </p:nvSpPr>
        <p:spPr>
          <a:xfrm>
            <a:off x="9891979" y="4579315"/>
            <a:ext cx="57607" cy="57607"/>
          </a:xfrm>
          <a:prstGeom prst="ellipse">
            <a:avLst/>
          </a:prstGeom>
          <a:solidFill>
            <a:srgbClr val="00DC7D"/>
          </a:solidFill>
          <a:ln w="12700">
            <a:solidFill>
              <a:srgbClr val="FFFFFF">
                <a:alpha val="0"/>
              </a:srgbClr>
            </a:solidFill>
            <a:prstDash val="solid"/>
          </a:ln>
        </p:spPr>
        <p:txBody>
          <a:bodyPr/>
          <a:lstStyle/>
          <a:p>
            <a:endParaRPr lang="fr-FR"/>
          </a:p>
        </p:txBody>
      </p:sp>
      <p:pic>
        <p:nvPicPr>
          <p:cNvPr id="45" name="Image 15" descr="preencoded.png"/>
          <p:cNvPicPr>
            <a:picLocks noChangeAspect="1"/>
          </p:cNvPicPr>
          <p:nvPr/>
        </p:nvPicPr>
        <p:blipFill>
          <a:blip r:embed="rId16"/>
          <a:srcRect/>
          <a:stretch/>
        </p:blipFill>
        <p:spPr>
          <a:xfrm>
            <a:off x="8477402" y="5141671"/>
            <a:ext cx="133502" cy="133502"/>
          </a:xfrm>
          <a:prstGeom prst="rect">
            <a:avLst/>
          </a:prstGeom>
        </p:spPr>
      </p:pic>
      <p:sp>
        <p:nvSpPr>
          <p:cNvPr id="46" name="Text 28"/>
          <p:cNvSpPr txBox="1"/>
          <p:nvPr/>
        </p:nvSpPr>
        <p:spPr>
          <a:xfrm>
            <a:off x="8725205" y="5084064"/>
            <a:ext cx="2686507" cy="514807"/>
          </a:xfrm>
          <a:prstGeom prst="rect">
            <a:avLst/>
          </a:prstGeom>
          <a:noFill/>
          <a:ln/>
        </p:spPr>
        <p:txBody>
          <a:bodyPr wrap="square" lIns="0" tIns="0" rIns="0" bIns="0" rtlCol="0" anchor="t"/>
          <a:lstStyle/>
          <a:p>
            <a:pPr marL="0" indent="0" algn="l">
              <a:buNone/>
            </a:pPr>
            <a:r>
              <a:rPr lang="en-US" sz="1300">
                <a:solidFill>
                  <a:srgbClr val="E0E0E0"/>
                </a:solidFill>
                <a:latin typeface="SageText-Regular" pitchFamily="34" charset="0"/>
                <a:ea typeface="SageText-Regular" pitchFamily="34" charset="-122"/>
                <a:cs typeface="SageText-Regular" pitchFamily="34" charset="-120"/>
              </a:rPr>
              <a:t>Measure </a:t>
            </a:r>
            <a:r>
              <a:rPr lang="en-US" sz="1300" b="1">
                <a:solidFill>
                  <a:srgbClr val="FFFFFF"/>
                </a:solidFill>
                <a:latin typeface="SageText-Bold" pitchFamily="34" charset="0"/>
                <a:ea typeface="SageText-Bold" pitchFamily="34" charset="-122"/>
                <a:cs typeface="SageText-Bold" pitchFamily="34" charset="-120"/>
              </a:rPr>
              <a:t>initiative impact at 1 year</a:t>
            </a:r>
            <a:endParaRPr lang="en-US" sz="1300"/>
          </a:p>
        </p:txBody>
      </p:sp>
      <p:sp>
        <p:nvSpPr>
          <p:cNvPr id="47" name="Shape 29"/>
          <p:cNvSpPr/>
          <p:nvPr/>
        </p:nvSpPr>
        <p:spPr>
          <a:xfrm>
            <a:off x="0" y="6819595"/>
            <a:ext cx="952805" cy="38405"/>
          </a:xfrm>
          <a:prstGeom prst="rect">
            <a:avLst/>
          </a:prstGeom>
          <a:solidFill>
            <a:srgbClr val="00DC7D"/>
          </a:solidFill>
          <a:ln w="12700">
            <a:solidFill>
              <a:srgbClr val="00DC7D">
                <a:alpha val="0"/>
              </a:srgbClr>
            </a:solidFill>
            <a:prstDash val="solid"/>
          </a:ln>
        </p:spPr>
        <p:txBody>
          <a:bodyPr/>
          <a:lstStyle/>
          <a:p>
            <a:endParaRPr lang="fr-FR"/>
          </a:p>
        </p:txBody>
      </p:sp>
      <p:sp>
        <p:nvSpPr>
          <p:cNvPr id="48" name="Shape 30"/>
          <p:cNvSpPr/>
          <p:nvPr/>
        </p:nvSpPr>
        <p:spPr>
          <a:xfrm>
            <a:off x="0" y="5905195"/>
            <a:ext cx="38405" cy="952805"/>
          </a:xfrm>
          <a:prstGeom prst="rect">
            <a:avLst/>
          </a:prstGeom>
          <a:solidFill>
            <a:srgbClr val="00DC7D"/>
          </a:solidFill>
          <a:ln w="12700">
            <a:solidFill>
              <a:srgbClr val="00DC7D">
                <a:alpha val="0"/>
              </a:srgbClr>
            </a:solidFill>
            <a:prstDash val="solid"/>
          </a:ln>
        </p:spPr>
        <p:txBody>
          <a:bodyPr/>
          <a:lstStyle/>
          <a:p>
            <a:endParaRPr lang="fr-FR"/>
          </a:p>
        </p:txBody>
      </p:sp>
      <p:pic>
        <p:nvPicPr>
          <p:cNvPr id="52" name="Image 17" descr="preencoded.png"/>
          <p:cNvPicPr>
            <a:picLocks noChangeAspect="1"/>
          </p:cNvPicPr>
          <p:nvPr/>
        </p:nvPicPr>
        <p:blipFill>
          <a:blip r:embed="rId17"/>
          <a:srcRect l="492" r="492"/>
          <a:stretch/>
        </p:blipFill>
        <p:spPr>
          <a:xfrm>
            <a:off x="571500" y="381305"/>
            <a:ext cx="952805" cy="5431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sp>
        <p:nvSpPr>
          <p:cNvPr id="3" name="Text 1"/>
          <p:cNvSpPr txBox="1"/>
          <p:nvPr/>
        </p:nvSpPr>
        <p:spPr>
          <a:xfrm>
            <a:off x="1904695" y="571500"/>
            <a:ext cx="9906610" cy="685800"/>
          </a:xfrm>
          <a:prstGeom prst="rect">
            <a:avLst/>
          </a:prstGeom>
          <a:noFill/>
          <a:ln/>
        </p:spPr>
        <p:txBody>
          <a:bodyPr wrap="square" lIns="0" tIns="0" rIns="0" bIns="0" rtlCol="0" anchor="ctr"/>
          <a:lstStyle/>
          <a:p>
            <a:pPr marL="0" indent="0" algn="l">
              <a:buNone/>
            </a:pPr>
            <a:r>
              <a:rPr lang="en-US" sz="3600" kern="0" spc="-37">
                <a:solidFill>
                  <a:srgbClr val="FFFFFF"/>
                </a:solidFill>
                <a:latin typeface="Sage Headline Black" panose="02010A03040201060103" pitchFamily="2" charset="77"/>
                <a:ea typeface="SageHeadline" pitchFamily="34" charset="-122"/>
                <a:cs typeface="SageHeadline" pitchFamily="34" charset="-120"/>
              </a:rPr>
              <a:t>Sage 100 Today: </a:t>
            </a:r>
            <a:r>
              <a:rPr lang="en-US" sz="3600" kern="0" spc="-37">
                <a:solidFill>
                  <a:srgbClr val="FF4D4D"/>
                </a:solidFill>
                <a:latin typeface="Sage Headline Black" panose="02010A03040201060103" pitchFamily="2" charset="77"/>
                <a:ea typeface="SageHeadline" pitchFamily="34" charset="-122"/>
                <a:cs typeface="SageHeadline" pitchFamily="34" charset="-120"/>
              </a:rPr>
              <a:t>The Challenges</a:t>
            </a:r>
            <a:endParaRPr lang="en-US" sz="3600">
              <a:latin typeface="Sage Headline Black" panose="02010A03040201060103" pitchFamily="2" charset="77"/>
            </a:endParaRPr>
          </a:p>
        </p:txBody>
      </p:sp>
      <p:sp>
        <p:nvSpPr>
          <p:cNvPr id="4" name="Text 2"/>
          <p:cNvSpPr txBox="1"/>
          <p:nvPr/>
        </p:nvSpPr>
        <p:spPr>
          <a:xfrm>
            <a:off x="1904695" y="1333195"/>
            <a:ext cx="9829800" cy="286207"/>
          </a:xfrm>
          <a:prstGeom prst="rect">
            <a:avLst/>
          </a:prstGeom>
          <a:noFill/>
          <a:ln/>
        </p:spPr>
        <p:txBody>
          <a:bodyPr wrap="square" lIns="0" tIns="0" rIns="0" bIns="0" rtlCol="0" anchor="ctr"/>
          <a:lstStyle/>
          <a:p>
            <a:pPr marL="0" indent="0" algn="l">
              <a:buNone/>
            </a:pPr>
            <a:r>
              <a:rPr lang="en-US" sz="1500">
                <a:solidFill>
                  <a:srgbClr val="888888"/>
                </a:solidFill>
                <a:latin typeface="SageText" pitchFamily="34" charset="0"/>
                <a:ea typeface="SageText" pitchFamily="34" charset="-122"/>
                <a:cs typeface="SageText" pitchFamily="34" charset="-120"/>
              </a:rPr>
              <a:t>Critical issues impacting growth &amp; customer retention</a:t>
            </a:r>
            <a:endParaRPr lang="en-US" sz="1500"/>
          </a:p>
        </p:txBody>
      </p:sp>
      <p:pic>
        <p:nvPicPr>
          <p:cNvPr id="5" name="Image 0" descr="preencoded.png"/>
          <p:cNvPicPr>
            <a:picLocks noChangeAspect="1"/>
          </p:cNvPicPr>
          <p:nvPr/>
        </p:nvPicPr>
        <p:blipFill>
          <a:blip r:embed="rId3"/>
          <a:srcRect t="-19" b="-19"/>
          <a:stretch/>
        </p:blipFill>
        <p:spPr>
          <a:xfrm>
            <a:off x="761695" y="1952244"/>
            <a:ext cx="4298594" cy="1019556"/>
          </a:xfrm>
          <a:prstGeom prst="rect">
            <a:avLst/>
          </a:prstGeom>
        </p:spPr>
      </p:pic>
      <p:sp>
        <p:nvSpPr>
          <p:cNvPr id="6" name="Text 3"/>
          <p:cNvSpPr txBox="1"/>
          <p:nvPr/>
        </p:nvSpPr>
        <p:spPr>
          <a:xfrm>
            <a:off x="1037844" y="2124151"/>
            <a:ext cx="3982212" cy="400507"/>
          </a:xfrm>
          <a:prstGeom prst="rect">
            <a:avLst/>
          </a:prstGeom>
          <a:noFill/>
          <a:ln/>
        </p:spPr>
        <p:txBody>
          <a:bodyPr wrap="square" lIns="0" tIns="0" rIns="0" bIns="0" rtlCol="0" anchor="ctr"/>
          <a:lstStyle/>
          <a:p>
            <a:pPr marL="0" indent="0" algn="l">
              <a:buNone/>
            </a:pPr>
            <a:r>
              <a:rPr lang="en-US" sz="3100">
                <a:solidFill>
                  <a:srgbClr val="FF4D4D"/>
                </a:solidFill>
                <a:latin typeface="Sage Headline Black" panose="02010A03040201060103" pitchFamily="2" charset="77"/>
                <a:ea typeface="SageUI" pitchFamily="34" charset="-122"/>
                <a:cs typeface="SageUI" pitchFamily="34" charset="-120"/>
              </a:rPr>
              <a:t>14%</a:t>
            </a:r>
            <a:endParaRPr lang="en-US" sz="3100">
              <a:latin typeface="Sage Headline Black" panose="02010A03040201060103" pitchFamily="2" charset="77"/>
            </a:endParaRPr>
          </a:p>
        </p:txBody>
      </p:sp>
      <p:sp>
        <p:nvSpPr>
          <p:cNvPr id="7" name="Text 4"/>
          <p:cNvSpPr txBox="1"/>
          <p:nvPr/>
        </p:nvSpPr>
        <p:spPr>
          <a:xfrm>
            <a:off x="1037844" y="2572207"/>
            <a:ext cx="3905402" cy="228600"/>
          </a:xfrm>
          <a:prstGeom prst="rect">
            <a:avLst/>
          </a:prstGeom>
          <a:noFill/>
          <a:ln/>
        </p:spPr>
        <p:txBody>
          <a:bodyPr wrap="square" lIns="0" tIns="0" rIns="0" bIns="0" rtlCol="0" anchor="ctr"/>
          <a:lstStyle/>
          <a:p>
            <a:pPr marL="0" indent="0" algn="l">
              <a:buNone/>
            </a:pPr>
            <a:r>
              <a:rPr lang="en-US" sz="1200">
                <a:solidFill>
                  <a:srgbClr val="A0A0A0"/>
                </a:solidFill>
                <a:latin typeface="SageText" pitchFamily="34" charset="0"/>
                <a:ea typeface="SageText" pitchFamily="34" charset="-122"/>
                <a:cs typeface="SageText" pitchFamily="34" charset="-120"/>
              </a:rPr>
              <a:t>Churn Rate (High Risk)</a:t>
            </a:r>
            <a:endParaRPr lang="en-US" sz="1200"/>
          </a:p>
        </p:txBody>
      </p:sp>
      <p:pic>
        <p:nvPicPr>
          <p:cNvPr id="8" name="Image 1" descr="preencoded.png"/>
          <p:cNvPicPr>
            <a:picLocks noChangeAspect="1"/>
          </p:cNvPicPr>
          <p:nvPr/>
        </p:nvPicPr>
        <p:blipFill>
          <a:blip r:embed="rId4"/>
          <a:srcRect t="-19" b="-19"/>
          <a:stretch/>
        </p:blipFill>
        <p:spPr>
          <a:xfrm>
            <a:off x="761695" y="3161995"/>
            <a:ext cx="4298594" cy="1019556"/>
          </a:xfrm>
          <a:prstGeom prst="rect">
            <a:avLst/>
          </a:prstGeom>
        </p:spPr>
      </p:pic>
      <p:sp>
        <p:nvSpPr>
          <p:cNvPr id="9" name="Text 5"/>
          <p:cNvSpPr txBox="1"/>
          <p:nvPr/>
        </p:nvSpPr>
        <p:spPr>
          <a:xfrm>
            <a:off x="1037844" y="3333902"/>
            <a:ext cx="3982212" cy="400507"/>
          </a:xfrm>
          <a:prstGeom prst="rect">
            <a:avLst/>
          </a:prstGeom>
          <a:noFill/>
          <a:ln/>
        </p:spPr>
        <p:txBody>
          <a:bodyPr wrap="square" lIns="0" tIns="0" rIns="0" bIns="0" rtlCol="0" anchor="ctr"/>
          <a:lstStyle/>
          <a:p>
            <a:pPr marL="0" indent="0" algn="l">
              <a:buNone/>
            </a:pPr>
            <a:r>
              <a:rPr lang="en-US" sz="3100">
                <a:solidFill>
                  <a:srgbClr val="FFA500"/>
                </a:solidFill>
                <a:latin typeface="Sage Headline Black" panose="02010A03040201060103" pitchFamily="2" charset="77"/>
                <a:ea typeface="SageUI" pitchFamily="34" charset="-122"/>
                <a:cs typeface="SageUI" pitchFamily="34" charset="-120"/>
              </a:rPr>
              <a:t>Declining</a:t>
            </a:r>
            <a:endParaRPr lang="en-US" sz="3100">
              <a:latin typeface="Sage Headline Black" panose="02010A03040201060103" pitchFamily="2" charset="77"/>
            </a:endParaRPr>
          </a:p>
        </p:txBody>
      </p:sp>
      <p:sp>
        <p:nvSpPr>
          <p:cNvPr id="10" name="Text 6"/>
          <p:cNvSpPr txBox="1"/>
          <p:nvPr/>
        </p:nvSpPr>
        <p:spPr>
          <a:xfrm>
            <a:off x="1037844" y="3781044"/>
            <a:ext cx="3905402" cy="228600"/>
          </a:xfrm>
          <a:prstGeom prst="rect">
            <a:avLst/>
          </a:prstGeom>
          <a:noFill/>
          <a:ln/>
        </p:spPr>
        <p:txBody>
          <a:bodyPr wrap="square" lIns="0" tIns="0" rIns="0" bIns="0" rtlCol="0" anchor="ctr"/>
          <a:lstStyle/>
          <a:p>
            <a:pPr marL="0" indent="0" algn="l">
              <a:buNone/>
            </a:pPr>
            <a:r>
              <a:rPr lang="en-US" sz="1200">
                <a:solidFill>
                  <a:srgbClr val="A0A0A0"/>
                </a:solidFill>
                <a:latin typeface="SageText" pitchFamily="34" charset="0"/>
                <a:ea typeface="SageText" pitchFamily="34" charset="-122"/>
                <a:cs typeface="SageText" pitchFamily="34" charset="-120"/>
              </a:rPr>
              <a:t>New Customer Acquisition (NCA)</a:t>
            </a:r>
            <a:endParaRPr lang="en-US" sz="1200"/>
          </a:p>
        </p:txBody>
      </p:sp>
      <p:pic>
        <p:nvPicPr>
          <p:cNvPr id="11" name="Image 2" descr="preencoded.png"/>
          <p:cNvPicPr>
            <a:picLocks noChangeAspect="1"/>
          </p:cNvPicPr>
          <p:nvPr/>
        </p:nvPicPr>
        <p:blipFill>
          <a:blip r:embed="rId3"/>
          <a:srcRect t="-19" b="-19"/>
          <a:stretch/>
        </p:blipFill>
        <p:spPr>
          <a:xfrm>
            <a:off x="761695" y="4371746"/>
            <a:ext cx="4298594" cy="1019556"/>
          </a:xfrm>
          <a:prstGeom prst="rect">
            <a:avLst/>
          </a:prstGeom>
        </p:spPr>
      </p:pic>
      <p:sp>
        <p:nvSpPr>
          <p:cNvPr id="12" name="Text 7"/>
          <p:cNvSpPr txBox="1"/>
          <p:nvPr/>
        </p:nvSpPr>
        <p:spPr>
          <a:xfrm>
            <a:off x="1037844" y="4543654"/>
            <a:ext cx="3982212" cy="400507"/>
          </a:xfrm>
          <a:prstGeom prst="rect">
            <a:avLst/>
          </a:prstGeom>
          <a:noFill/>
          <a:ln/>
        </p:spPr>
        <p:txBody>
          <a:bodyPr wrap="square" lIns="0" tIns="0" rIns="0" bIns="0" rtlCol="0" anchor="ctr"/>
          <a:lstStyle/>
          <a:p>
            <a:pPr marL="0" indent="0" algn="l">
              <a:buNone/>
            </a:pPr>
            <a:r>
              <a:rPr lang="en-US" sz="3100">
                <a:solidFill>
                  <a:srgbClr val="FF4D4D"/>
                </a:solidFill>
                <a:latin typeface="Sage Headline Black" panose="02010A03040201060103" pitchFamily="2" charset="77"/>
                <a:ea typeface="SageUI" pitchFamily="34" charset="-122"/>
                <a:cs typeface="SageUI" pitchFamily="34" charset="-120"/>
              </a:rPr>
              <a:t>Low</a:t>
            </a:r>
            <a:endParaRPr lang="en-US" sz="3100">
              <a:latin typeface="Sage Headline Black" panose="02010A03040201060103" pitchFamily="2" charset="77"/>
            </a:endParaRPr>
          </a:p>
        </p:txBody>
      </p:sp>
      <p:sp>
        <p:nvSpPr>
          <p:cNvPr id="13" name="Text 8"/>
          <p:cNvSpPr txBox="1"/>
          <p:nvPr/>
        </p:nvSpPr>
        <p:spPr>
          <a:xfrm>
            <a:off x="1037844" y="4990795"/>
            <a:ext cx="3905402" cy="228600"/>
          </a:xfrm>
          <a:prstGeom prst="rect">
            <a:avLst/>
          </a:prstGeom>
          <a:noFill/>
          <a:ln/>
        </p:spPr>
        <p:txBody>
          <a:bodyPr wrap="square" lIns="0" tIns="0" rIns="0" bIns="0" rtlCol="0" anchor="ctr"/>
          <a:lstStyle/>
          <a:p>
            <a:pPr marL="0" indent="0" algn="l">
              <a:buNone/>
            </a:pPr>
            <a:r>
              <a:rPr lang="en-US" sz="1200">
                <a:solidFill>
                  <a:srgbClr val="A0A0A0"/>
                </a:solidFill>
                <a:latin typeface="SageText" pitchFamily="34" charset="0"/>
                <a:ea typeface="SageText" pitchFamily="34" charset="-122"/>
                <a:cs typeface="SageText" pitchFamily="34" charset="-120"/>
              </a:rPr>
              <a:t>Cloud Adoption Velocity</a:t>
            </a:r>
            <a:endParaRPr lang="en-US" sz="1200"/>
          </a:p>
        </p:txBody>
      </p:sp>
      <p:sp>
        <p:nvSpPr>
          <p:cNvPr id="14" name="Shape 9"/>
          <p:cNvSpPr/>
          <p:nvPr/>
        </p:nvSpPr>
        <p:spPr>
          <a:xfrm>
            <a:off x="5441594" y="1857146"/>
            <a:ext cx="6181344" cy="4619549"/>
          </a:xfrm>
          <a:prstGeom prst="roundRect">
            <a:avLst>
              <a:gd name="adj" fmla="val 653"/>
            </a:avLst>
          </a:prstGeom>
          <a:solidFill>
            <a:srgbClr val="FFFFFF">
              <a:alpha val="3000"/>
            </a:srgbClr>
          </a:solidFill>
          <a:ln w="12700">
            <a:solidFill>
              <a:srgbClr val="FFFFFF">
                <a:alpha val="10000"/>
              </a:srgbClr>
            </a:solidFill>
            <a:prstDash val="solid"/>
          </a:ln>
        </p:spPr>
        <p:txBody>
          <a:bodyPr/>
          <a:lstStyle/>
          <a:p>
            <a:endParaRPr lang="fr-FR"/>
          </a:p>
        </p:txBody>
      </p:sp>
      <p:sp>
        <p:nvSpPr>
          <p:cNvPr id="15" name="Shape 10"/>
          <p:cNvSpPr/>
          <p:nvPr/>
        </p:nvSpPr>
        <p:spPr>
          <a:xfrm>
            <a:off x="5736946" y="2429561"/>
            <a:ext cx="5591556" cy="9144"/>
          </a:xfrm>
          <a:prstGeom prst="rect">
            <a:avLst/>
          </a:prstGeom>
          <a:solidFill>
            <a:srgbClr val="FFFFFF">
              <a:alpha val="10000"/>
            </a:srgbClr>
          </a:solidFill>
          <a:ln w="12700">
            <a:solidFill>
              <a:srgbClr val="FFFFFF">
                <a:alpha val="0"/>
              </a:srgbClr>
            </a:solidFill>
            <a:prstDash val="solid"/>
          </a:ln>
        </p:spPr>
        <p:txBody>
          <a:bodyPr/>
          <a:lstStyle/>
          <a:p>
            <a:endParaRPr lang="fr-FR"/>
          </a:p>
        </p:txBody>
      </p:sp>
      <p:sp>
        <p:nvSpPr>
          <p:cNvPr id="16" name="Text 11"/>
          <p:cNvSpPr txBox="1"/>
          <p:nvPr/>
        </p:nvSpPr>
        <p:spPr>
          <a:xfrm>
            <a:off x="5736946" y="2104949"/>
            <a:ext cx="5667451" cy="229514"/>
          </a:xfrm>
          <a:prstGeom prst="rect">
            <a:avLst/>
          </a:prstGeom>
          <a:solidFill>
            <a:srgbClr val="FFFFFF">
              <a:alpha val="0"/>
            </a:srgbClr>
          </a:solidFill>
          <a:ln>
            <a:solidFill>
              <a:srgbClr val="FFFFFF">
                <a:alpha val="0"/>
              </a:srgbClr>
            </a:solidFill>
          </a:ln>
        </p:spPr>
        <p:txBody>
          <a:bodyPr wrap="square" lIns="0" tIns="0" rIns="0" bIns="0" rtlCol="0" anchor="t"/>
          <a:lstStyle/>
          <a:p>
            <a:pPr marL="0" indent="0" algn="l">
              <a:buNone/>
            </a:pPr>
            <a:r>
              <a:rPr lang="en-US" sz="1200">
                <a:solidFill>
                  <a:srgbClr val="CCCCCC"/>
                </a:solidFill>
                <a:latin typeface="Sage Headline Black" panose="02010A03040201060103" pitchFamily="2" charset="77"/>
                <a:ea typeface="SageText" pitchFamily="34" charset="-122"/>
                <a:cs typeface="SageText" pitchFamily="34" charset="-120"/>
              </a:rPr>
              <a:t>Operational &amp; Product Pain Points</a:t>
            </a:r>
            <a:endParaRPr lang="en-US" sz="1200">
              <a:latin typeface="Sage Headline Black" panose="02010A03040201060103" pitchFamily="2" charset="77"/>
            </a:endParaRPr>
          </a:p>
        </p:txBody>
      </p:sp>
      <p:sp>
        <p:nvSpPr>
          <p:cNvPr id="17" name="Shape 12"/>
          <p:cNvSpPr/>
          <p:nvPr/>
        </p:nvSpPr>
        <p:spPr>
          <a:xfrm>
            <a:off x="5736946" y="2743200"/>
            <a:ext cx="304495" cy="304495"/>
          </a:xfrm>
          <a:prstGeom prst="roundRect">
            <a:avLst>
              <a:gd name="adj" fmla="val 56306"/>
            </a:avLst>
          </a:prstGeom>
          <a:solidFill>
            <a:srgbClr val="FF4D4D">
              <a:alpha val="15000"/>
            </a:srgbClr>
          </a:solidFill>
          <a:ln w="12700">
            <a:solidFill>
              <a:srgbClr val="FFFFFF">
                <a:alpha val="0"/>
              </a:srgbClr>
            </a:solidFill>
            <a:prstDash val="solid"/>
          </a:ln>
        </p:spPr>
        <p:txBody>
          <a:bodyPr/>
          <a:lstStyle/>
          <a:p>
            <a:endParaRPr lang="fr-FR"/>
          </a:p>
        </p:txBody>
      </p:sp>
      <p:pic>
        <p:nvPicPr>
          <p:cNvPr id="18" name="Image 3" descr="preencoded.png"/>
          <p:cNvPicPr>
            <a:picLocks noChangeAspect="1"/>
          </p:cNvPicPr>
          <p:nvPr/>
        </p:nvPicPr>
        <p:blipFill>
          <a:blip r:embed="rId5"/>
          <a:srcRect l="-1507" r="-1507"/>
          <a:stretch/>
        </p:blipFill>
        <p:spPr>
          <a:xfrm>
            <a:off x="5803697" y="2829154"/>
            <a:ext cx="171907" cy="133502"/>
          </a:xfrm>
          <a:prstGeom prst="rect">
            <a:avLst/>
          </a:prstGeom>
        </p:spPr>
      </p:pic>
      <p:sp>
        <p:nvSpPr>
          <p:cNvPr id="19" name="Text 13"/>
          <p:cNvSpPr txBox="1"/>
          <p:nvPr/>
        </p:nvSpPr>
        <p:spPr>
          <a:xfrm>
            <a:off x="6185002" y="2723998"/>
            <a:ext cx="5257800" cy="228600"/>
          </a:xfrm>
          <a:prstGeom prst="rect">
            <a:avLst/>
          </a:prstGeom>
          <a:noFill/>
          <a:ln/>
        </p:spPr>
        <p:txBody>
          <a:bodyPr wrap="square" lIns="0" tIns="0" rIns="0" bIns="0" rtlCol="0" anchor="ctr"/>
          <a:lstStyle/>
          <a:p>
            <a:pPr marL="0" indent="0" algn="l">
              <a:buNone/>
            </a:pPr>
            <a:r>
              <a:rPr lang="en-US" sz="1200">
                <a:solidFill>
                  <a:srgbClr val="FFFFFF"/>
                </a:solidFill>
                <a:latin typeface="Sage Headline Black" panose="02010A03040201060103" pitchFamily="2" charset="77"/>
                <a:ea typeface="SageText" pitchFamily="34" charset="-122"/>
                <a:cs typeface="SageText" pitchFamily="34" charset="-120"/>
              </a:rPr>
              <a:t>Difficulty Moving to SPC (Cloud Hosting)</a:t>
            </a:r>
            <a:endParaRPr lang="en-US" sz="1200">
              <a:latin typeface="Sage Headline Black" panose="02010A03040201060103" pitchFamily="2" charset="77"/>
            </a:endParaRPr>
          </a:p>
        </p:txBody>
      </p:sp>
      <p:sp>
        <p:nvSpPr>
          <p:cNvPr id="20" name="Text 14"/>
          <p:cNvSpPr txBox="1"/>
          <p:nvPr/>
        </p:nvSpPr>
        <p:spPr>
          <a:xfrm>
            <a:off x="6185002" y="2989174"/>
            <a:ext cx="5220310" cy="400507"/>
          </a:xfrm>
          <a:prstGeom prst="rect">
            <a:avLst/>
          </a:prstGeom>
          <a:noFill/>
          <a:ln/>
        </p:spPr>
        <p:txBody>
          <a:bodyPr wrap="square" lIns="0" tIns="0" rIns="0" bIns="0" rtlCol="0" anchor="t"/>
          <a:lstStyle/>
          <a:p>
            <a:pPr marL="0" indent="0" algn="l">
              <a:buNone/>
            </a:pPr>
            <a:r>
              <a:rPr lang="en-US" sz="1100">
                <a:solidFill>
                  <a:srgbClr val="A0A0A0"/>
                </a:solidFill>
                <a:latin typeface="SageText" pitchFamily="34" charset="0"/>
                <a:ea typeface="SageText" pitchFamily="34" charset="-122"/>
                <a:cs typeface="SageText" pitchFamily="34" charset="-120"/>
              </a:rPr>
              <a:t>Migration friction remains high, slowing down the modernization of the installed base.</a:t>
            </a:r>
            <a:endParaRPr lang="en-US" sz="1100"/>
          </a:p>
        </p:txBody>
      </p:sp>
      <p:sp>
        <p:nvSpPr>
          <p:cNvPr id="21" name="Shape 15"/>
          <p:cNvSpPr/>
          <p:nvPr/>
        </p:nvSpPr>
        <p:spPr>
          <a:xfrm>
            <a:off x="5736946" y="3598164"/>
            <a:ext cx="304495" cy="304495"/>
          </a:xfrm>
          <a:prstGeom prst="roundRect">
            <a:avLst>
              <a:gd name="adj" fmla="val 56306"/>
            </a:avLst>
          </a:prstGeom>
          <a:solidFill>
            <a:srgbClr val="FF4D4D">
              <a:alpha val="15000"/>
            </a:srgbClr>
          </a:solidFill>
          <a:ln w="12700">
            <a:solidFill>
              <a:srgbClr val="FFFFFF">
                <a:alpha val="0"/>
              </a:srgbClr>
            </a:solidFill>
            <a:prstDash val="solid"/>
          </a:ln>
        </p:spPr>
        <p:txBody>
          <a:bodyPr/>
          <a:lstStyle/>
          <a:p>
            <a:endParaRPr lang="fr-FR"/>
          </a:p>
        </p:txBody>
      </p:sp>
      <p:pic>
        <p:nvPicPr>
          <p:cNvPr id="22" name="Image 4" descr="preencoded.png"/>
          <p:cNvPicPr>
            <a:picLocks noChangeAspect="1"/>
          </p:cNvPicPr>
          <p:nvPr/>
        </p:nvPicPr>
        <p:blipFill>
          <a:blip r:embed="rId6"/>
          <a:srcRect l="-1507" r="-1507"/>
          <a:stretch/>
        </p:blipFill>
        <p:spPr>
          <a:xfrm>
            <a:off x="5803697" y="3684118"/>
            <a:ext cx="171907" cy="133502"/>
          </a:xfrm>
          <a:prstGeom prst="rect">
            <a:avLst/>
          </a:prstGeom>
        </p:spPr>
      </p:pic>
      <p:sp>
        <p:nvSpPr>
          <p:cNvPr id="23" name="Text 16"/>
          <p:cNvSpPr txBox="1"/>
          <p:nvPr/>
        </p:nvSpPr>
        <p:spPr>
          <a:xfrm>
            <a:off x="6185002" y="3579876"/>
            <a:ext cx="5257800" cy="228600"/>
          </a:xfrm>
          <a:prstGeom prst="rect">
            <a:avLst/>
          </a:prstGeom>
          <a:noFill/>
          <a:ln/>
        </p:spPr>
        <p:txBody>
          <a:bodyPr wrap="square" lIns="0" tIns="0" rIns="0" bIns="0" rtlCol="0" anchor="ctr"/>
          <a:lstStyle/>
          <a:p>
            <a:pPr marL="0" indent="0" algn="l">
              <a:buNone/>
            </a:pPr>
            <a:r>
              <a:rPr lang="en-US" sz="1200">
                <a:solidFill>
                  <a:srgbClr val="FFFFFF"/>
                </a:solidFill>
                <a:latin typeface="Sage Headline Black" panose="02010A03040201060103" pitchFamily="2" charset="77"/>
                <a:ea typeface="SageText" pitchFamily="34" charset="-122"/>
                <a:cs typeface="SageText" pitchFamily="34" charset="-120"/>
              </a:rPr>
              <a:t>No Usage Data Visibility</a:t>
            </a:r>
            <a:endParaRPr lang="en-US" sz="1200">
              <a:latin typeface="Sage Headline Black" panose="02010A03040201060103" pitchFamily="2" charset="77"/>
            </a:endParaRPr>
          </a:p>
        </p:txBody>
      </p:sp>
      <p:sp>
        <p:nvSpPr>
          <p:cNvPr id="24" name="Text 17"/>
          <p:cNvSpPr txBox="1"/>
          <p:nvPr/>
        </p:nvSpPr>
        <p:spPr>
          <a:xfrm>
            <a:off x="6185002" y="3844138"/>
            <a:ext cx="5220310" cy="400507"/>
          </a:xfrm>
          <a:prstGeom prst="rect">
            <a:avLst/>
          </a:prstGeom>
          <a:noFill/>
          <a:ln/>
        </p:spPr>
        <p:txBody>
          <a:bodyPr wrap="square" lIns="0" tIns="0" rIns="0" bIns="0" rtlCol="0" anchor="t"/>
          <a:lstStyle/>
          <a:p>
            <a:pPr marL="0" indent="0" algn="l">
              <a:buNone/>
            </a:pPr>
            <a:r>
              <a:rPr lang="en-US" sz="1100">
                <a:solidFill>
                  <a:srgbClr val="A0A0A0"/>
                </a:solidFill>
                <a:latin typeface="SageText" pitchFamily="34" charset="0"/>
                <a:ea typeface="SageText" pitchFamily="34" charset="-122"/>
                <a:cs typeface="SageText" pitchFamily="34" charset="-120"/>
              </a:rPr>
              <a:t>Zero data to understand user behavior, making proactive care and retention strategies impossible.</a:t>
            </a:r>
            <a:endParaRPr lang="en-US" sz="1100"/>
          </a:p>
        </p:txBody>
      </p:sp>
      <p:sp>
        <p:nvSpPr>
          <p:cNvPr id="25" name="Shape 18"/>
          <p:cNvSpPr/>
          <p:nvPr/>
        </p:nvSpPr>
        <p:spPr>
          <a:xfrm>
            <a:off x="5736946" y="4454042"/>
            <a:ext cx="304495" cy="304495"/>
          </a:xfrm>
          <a:prstGeom prst="roundRect">
            <a:avLst>
              <a:gd name="adj" fmla="val 56306"/>
            </a:avLst>
          </a:prstGeom>
          <a:solidFill>
            <a:srgbClr val="FF4D4D">
              <a:alpha val="15000"/>
            </a:srgbClr>
          </a:solidFill>
          <a:ln w="12700">
            <a:solidFill>
              <a:srgbClr val="FFFFFF">
                <a:alpha val="0"/>
              </a:srgbClr>
            </a:solidFill>
            <a:prstDash val="solid"/>
          </a:ln>
        </p:spPr>
        <p:txBody>
          <a:bodyPr/>
          <a:lstStyle/>
          <a:p>
            <a:endParaRPr lang="fr-FR"/>
          </a:p>
        </p:txBody>
      </p:sp>
      <p:pic>
        <p:nvPicPr>
          <p:cNvPr id="26" name="Image 5" descr="preencoded.png"/>
          <p:cNvPicPr>
            <a:picLocks noChangeAspect="1"/>
          </p:cNvPicPr>
          <p:nvPr/>
        </p:nvPicPr>
        <p:blipFill>
          <a:blip r:embed="rId7"/>
          <a:srcRect l="-837" r="-837"/>
          <a:stretch/>
        </p:blipFill>
        <p:spPr>
          <a:xfrm>
            <a:off x="5812841" y="4539996"/>
            <a:ext cx="152705" cy="133502"/>
          </a:xfrm>
          <a:prstGeom prst="rect">
            <a:avLst/>
          </a:prstGeom>
        </p:spPr>
      </p:pic>
      <p:sp>
        <p:nvSpPr>
          <p:cNvPr id="27" name="Text 19"/>
          <p:cNvSpPr txBox="1"/>
          <p:nvPr/>
        </p:nvSpPr>
        <p:spPr>
          <a:xfrm>
            <a:off x="6185002" y="4434840"/>
            <a:ext cx="5257800" cy="228600"/>
          </a:xfrm>
          <a:prstGeom prst="rect">
            <a:avLst/>
          </a:prstGeom>
          <a:noFill/>
          <a:ln/>
        </p:spPr>
        <p:txBody>
          <a:bodyPr wrap="square" lIns="0" tIns="0" rIns="0" bIns="0" rtlCol="0" anchor="ctr"/>
          <a:lstStyle/>
          <a:p>
            <a:pPr marL="0" indent="0" algn="l">
              <a:buNone/>
            </a:pPr>
            <a:r>
              <a:rPr lang="en-US" sz="1200">
                <a:solidFill>
                  <a:srgbClr val="FFFFFF"/>
                </a:solidFill>
                <a:latin typeface="Sage Headline Black" panose="02010A03040201060103" pitchFamily="2" charset="77"/>
                <a:ea typeface="SageText" pitchFamily="34" charset="-122"/>
                <a:cs typeface="SageText" pitchFamily="34" charset="-120"/>
              </a:rPr>
              <a:t>Fragmented, Multi-Layer Experience</a:t>
            </a:r>
            <a:endParaRPr lang="en-US" sz="1200">
              <a:latin typeface="Sage Headline Black" panose="02010A03040201060103" pitchFamily="2" charset="77"/>
            </a:endParaRPr>
          </a:p>
        </p:txBody>
      </p:sp>
      <p:sp>
        <p:nvSpPr>
          <p:cNvPr id="28" name="Text 20"/>
          <p:cNvSpPr txBox="1"/>
          <p:nvPr/>
        </p:nvSpPr>
        <p:spPr>
          <a:xfrm>
            <a:off x="6185002" y="4699102"/>
            <a:ext cx="5220310" cy="400507"/>
          </a:xfrm>
          <a:prstGeom prst="rect">
            <a:avLst/>
          </a:prstGeom>
          <a:noFill/>
          <a:ln/>
        </p:spPr>
        <p:txBody>
          <a:bodyPr wrap="square" lIns="0" tIns="0" rIns="0" bIns="0" rtlCol="0" anchor="t"/>
          <a:lstStyle/>
          <a:p>
            <a:pPr marL="0" indent="0" algn="l">
              <a:buNone/>
            </a:pPr>
            <a:r>
              <a:rPr lang="en-US" sz="1100">
                <a:solidFill>
                  <a:srgbClr val="A0A0A0"/>
                </a:solidFill>
                <a:latin typeface="SageText" pitchFamily="34" charset="0"/>
                <a:ea typeface="SageText" pitchFamily="34" charset="-122"/>
                <a:cs typeface="SageText" pitchFamily="34" charset="-120"/>
              </a:rPr>
              <a:t>Product core is stuck; innovation comes from disconnected services (SSM, Connect, Knowledge Base), creating a disjointed user journey.</a:t>
            </a:r>
            <a:endParaRPr lang="en-US" sz="1100"/>
          </a:p>
        </p:txBody>
      </p:sp>
      <p:sp>
        <p:nvSpPr>
          <p:cNvPr id="29" name="Shape 21"/>
          <p:cNvSpPr/>
          <p:nvPr/>
        </p:nvSpPr>
        <p:spPr>
          <a:xfrm>
            <a:off x="5736946" y="5581498"/>
            <a:ext cx="5591556" cy="647395"/>
          </a:xfrm>
          <a:prstGeom prst="roundRect">
            <a:avLst>
              <a:gd name="adj" fmla="val 16617"/>
            </a:avLst>
          </a:prstGeom>
          <a:solidFill>
            <a:srgbClr val="00DC7D">
              <a:alpha val="10000"/>
            </a:srgbClr>
          </a:solidFill>
          <a:ln w="12700">
            <a:solidFill>
              <a:srgbClr val="00DC7D">
                <a:alpha val="30000"/>
              </a:srgbClr>
            </a:solidFill>
            <a:prstDash val="solid"/>
          </a:ln>
        </p:spPr>
        <p:txBody>
          <a:bodyPr/>
          <a:lstStyle/>
          <a:p>
            <a:endParaRPr lang="fr-FR"/>
          </a:p>
        </p:txBody>
      </p:sp>
      <p:pic>
        <p:nvPicPr>
          <p:cNvPr id="30" name="Image 6" descr="preencoded.png"/>
          <p:cNvPicPr>
            <a:picLocks noChangeAspect="1"/>
          </p:cNvPicPr>
          <p:nvPr/>
        </p:nvPicPr>
        <p:blipFill>
          <a:blip r:embed="rId8"/>
          <a:srcRect/>
          <a:stretch/>
        </p:blipFill>
        <p:spPr>
          <a:xfrm>
            <a:off x="5889650" y="5820156"/>
            <a:ext cx="171907" cy="171907"/>
          </a:xfrm>
          <a:prstGeom prst="rect">
            <a:avLst/>
          </a:prstGeom>
        </p:spPr>
      </p:pic>
      <p:sp>
        <p:nvSpPr>
          <p:cNvPr id="31" name="Text 22"/>
          <p:cNvSpPr txBox="1"/>
          <p:nvPr/>
        </p:nvSpPr>
        <p:spPr>
          <a:xfrm>
            <a:off x="6185002" y="5581498"/>
            <a:ext cx="5067604" cy="648310"/>
          </a:xfrm>
          <a:prstGeom prst="rect">
            <a:avLst/>
          </a:prstGeom>
          <a:noFill/>
          <a:ln/>
        </p:spPr>
        <p:txBody>
          <a:bodyPr wrap="square" lIns="0" tIns="0" rIns="0" bIns="0" rtlCol="0" anchor="ctr"/>
          <a:lstStyle/>
          <a:p>
            <a:pPr marL="0" indent="0" algn="l">
              <a:buNone/>
            </a:pPr>
            <a:r>
              <a:rPr lang="en-US" sz="1000">
                <a:solidFill>
                  <a:srgbClr val="FFFFFF"/>
                </a:solidFill>
                <a:latin typeface="SageText" pitchFamily="34" charset="0"/>
                <a:ea typeface="SageText" pitchFamily="34" charset="-122"/>
                <a:cs typeface="SageText" pitchFamily="34" charset="-120"/>
              </a:rPr>
              <a:t>Note: These challenges are not specific to France but are shared by all cloud-connected products across our markets.</a:t>
            </a:r>
            <a:endParaRPr lang="en-US" sz="1000"/>
          </a:p>
        </p:txBody>
      </p:sp>
      <p:pic>
        <p:nvPicPr>
          <p:cNvPr id="34" name="Image 7" descr="preencoded.png"/>
          <p:cNvPicPr>
            <a:picLocks noChangeAspect="1"/>
          </p:cNvPicPr>
          <p:nvPr/>
        </p:nvPicPr>
        <p:blipFill>
          <a:blip r:embed="rId9"/>
          <a:srcRect t="-180" b="-180"/>
          <a:stretch/>
        </p:blipFill>
        <p:spPr>
          <a:xfrm>
            <a:off x="11382451" y="6210605"/>
            <a:ext cx="95098" cy="152705"/>
          </a:xfrm>
          <a:prstGeom prst="rect">
            <a:avLst/>
          </a:prstGeom>
        </p:spPr>
      </p:pic>
      <p:pic>
        <p:nvPicPr>
          <p:cNvPr id="35" name="Image 8" descr="preencoded.png"/>
          <p:cNvPicPr>
            <a:picLocks noChangeAspect="1"/>
          </p:cNvPicPr>
          <p:nvPr/>
        </p:nvPicPr>
        <p:blipFill>
          <a:blip r:embed="rId10"/>
          <a:srcRect l="492" r="492"/>
          <a:stretch/>
        </p:blipFill>
        <p:spPr>
          <a:xfrm>
            <a:off x="571500" y="381305"/>
            <a:ext cx="952805" cy="5431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sp>
        <p:nvSpPr>
          <p:cNvPr id="3" name="Shape 1"/>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sp>
        <p:nvSpPr>
          <p:cNvPr id="4" name="Text 2"/>
          <p:cNvSpPr txBox="1"/>
          <p:nvPr/>
        </p:nvSpPr>
        <p:spPr>
          <a:xfrm>
            <a:off x="10731398" y="6172200"/>
            <a:ext cx="400507" cy="228600"/>
          </a:xfrm>
          <a:prstGeom prst="rect">
            <a:avLst/>
          </a:prstGeom>
          <a:noFill/>
          <a:ln/>
        </p:spPr>
        <p:txBody>
          <a:bodyPr wrap="square" lIns="0" tIns="0" rIns="0" bIns="0" rtlCol="0" anchor="ctr"/>
          <a:lstStyle/>
          <a:p>
            <a:pPr marL="0" indent="0" algn="l">
              <a:buNone/>
            </a:pPr>
            <a:r>
              <a:rPr lang="en-US" sz="1200">
                <a:solidFill>
                  <a:srgbClr val="666666"/>
                </a:solidFill>
                <a:latin typeface="SageText" pitchFamily="34" charset="0"/>
                <a:ea typeface="SageText" pitchFamily="34" charset="-122"/>
                <a:cs typeface="SageText" pitchFamily="34" charset="-120"/>
              </a:rPr>
              <a:t>4/12</a:t>
            </a:r>
            <a:endParaRPr lang="en-US" sz="1200"/>
          </a:p>
        </p:txBody>
      </p:sp>
      <p:sp>
        <p:nvSpPr>
          <p:cNvPr id="5" name="Shape 3"/>
          <p:cNvSpPr/>
          <p:nvPr/>
        </p:nvSpPr>
        <p:spPr>
          <a:xfrm>
            <a:off x="11239805" y="6096305"/>
            <a:ext cx="381305" cy="381305"/>
          </a:xfrm>
          <a:prstGeom prst="ellipse">
            <a:avLst/>
          </a:prstGeom>
          <a:solidFill>
            <a:srgbClr val="222222"/>
          </a:solidFill>
          <a:ln w="12700">
            <a:solidFill>
              <a:srgbClr val="FFFFFF">
                <a:alpha val="0"/>
              </a:srgbClr>
            </a:solidFill>
            <a:prstDash val="solid"/>
          </a:ln>
        </p:spPr>
        <p:txBody>
          <a:bodyPr/>
          <a:lstStyle/>
          <a:p>
            <a:endParaRPr lang="fr-FR"/>
          </a:p>
        </p:txBody>
      </p:sp>
      <p:pic>
        <p:nvPicPr>
          <p:cNvPr id="6" name="Image 0" descr="preencoded.png"/>
          <p:cNvPicPr>
            <a:picLocks noChangeAspect="1"/>
          </p:cNvPicPr>
          <p:nvPr/>
        </p:nvPicPr>
        <p:blipFill>
          <a:blip r:embed="rId3"/>
          <a:srcRect t="-180" b="-180"/>
          <a:stretch/>
        </p:blipFill>
        <p:spPr>
          <a:xfrm>
            <a:off x="11382451" y="6210605"/>
            <a:ext cx="95098" cy="152705"/>
          </a:xfrm>
          <a:prstGeom prst="rect">
            <a:avLst/>
          </a:prstGeom>
        </p:spPr>
      </p:pic>
      <p:sp>
        <p:nvSpPr>
          <p:cNvPr id="7" name="Shape 4"/>
          <p:cNvSpPr/>
          <p:nvPr/>
        </p:nvSpPr>
        <p:spPr>
          <a:xfrm>
            <a:off x="571500" y="2115007"/>
            <a:ext cx="11048695" cy="19202"/>
          </a:xfrm>
          <a:prstGeom prst="rect">
            <a:avLst/>
          </a:prstGeom>
          <a:solidFill>
            <a:srgbClr val="333333"/>
          </a:solidFill>
          <a:ln w="12700">
            <a:solidFill>
              <a:srgbClr val="333333">
                <a:alpha val="0"/>
              </a:srgbClr>
            </a:solidFill>
            <a:prstDash val="solid"/>
          </a:ln>
        </p:spPr>
        <p:txBody>
          <a:bodyPr/>
          <a:lstStyle/>
          <a:p>
            <a:endParaRPr lang="fr-FR"/>
          </a:p>
        </p:txBody>
      </p:sp>
      <p:sp>
        <p:nvSpPr>
          <p:cNvPr id="9" name="Text 6"/>
          <p:cNvSpPr txBox="1"/>
          <p:nvPr/>
        </p:nvSpPr>
        <p:spPr>
          <a:xfrm>
            <a:off x="571500" y="1088136"/>
            <a:ext cx="7848295" cy="629107"/>
          </a:xfrm>
          <a:prstGeom prst="rect">
            <a:avLst/>
          </a:prstGeom>
          <a:noFill/>
          <a:ln/>
        </p:spPr>
        <p:txBody>
          <a:bodyPr wrap="square" lIns="0" tIns="0" rIns="0" bIns="0" rtlCol="0" anchor="ctr"/>
          <a:lstStyle/>
          <a:p>
            <a:pPr marL="0" indent="0" algn="l">
              <a:buNone/>
            </a:pPr>
            <a:r>
              <a:rPr lang="en-US" sz="3300" kern="0" spc="-37">
                <a:solidFill>
                  <a:srgbClr val="FFFFFF"/>
                </a:solidFill>
                <a:latin typeface="Sage Headline Black" panose="02010A03040201060103" pitchFamily="2" charset="77"/>
                <a:ea typeface="SageHeadline" pitchFamily="34" charset="-122"/>
                <a:cs typeface="SageHeadline" pitchFamily="34" charset="-120"/>
              </a:rPr>
              <a:t>Customer Base: Migration Paths</a:t>
            </a:r>
            <a:endParaRPr lang="en-US" sz="3300">
              <a:latin typeface="Sage Headline Black" panose="02010A03040201060103" pitchFamily="2" charset="77"/>
            </a:endParaRPr>
          </a:p>
        </p:txBody>
      </p:sp>
      <p:sp>
        <p:nvSpPr>
          <p:cNvPr id="10" name="Text 7"/>
          <p:cNvSpPr txBox="1"/>
          <p:nvPr/>
        </p:nvSpPr>
        <p:spPr>
          <a:xfrm>
            <a:off x="7551115" y="2419502"/>
            <a:ext cx="4191610" cy="191110"/>
          </a:xfrm>
          <a:prstGeom prst="rect">
            <a:avLst/>
          </a:prstGeom>
          <a:noFill/>
          <a:ln/>
        </p:spPr>
        <p:txBody>
          <a:bodyPr wrap="square" lIns="0" tIns="0" rIns="0" bIns="0" rtlCol="0" anchor="ctr"/>
          <a:lstStyle/>
          <a:p>
            <a:pPr marL="0" indent="0" algn="l">
              <a:buNone/>
            </a:pPr>
            <a:r>
              <a:rPr lang="en-US" sz="900" kern="0" spc="38">
                <a:solidFill>
                  <a:srgbClr val="888888"/>
                </a:solidFill>
                <a:latin typeface="SageUI" pitchFamily="34" charset="0"/>
                <a:ea typeface="SageUI" pitchFamily="34" charset="-122"/>
                <a:cs typeface="SageUI" pitchFamily="34" charset="-120"/>
              </a:rPr>
              <a:t>Total Customer Base</a:t>
            </a:r>
            <a:endParaRPr lang="en-US" sz="900"/>
          </a:p>
        </p:txBody>
      </p:sp>
      <p:sp>
        <p:nvSpPr>
          <p:cNvPr id="11" name="Text 8"/>
          <p:cNvSpPr txBox="1"/>
          <p:nvPr/>
        </p:nvSpPr>
        <p:spPr>
          <a:xfrm>
            <a:off x="7551115" y="2643530"/>
            <a:ext cx="4267505" cy="543154"/>
          </a:xfrm>
          <a:prstGeom prst="rect">
            <a:avLst/>
          </a:prstGeom>
          <a:noFill/>
          <a:ln/>
        </p:spPr>
        <p:txBody>
          <a:bodyPr wrap="square" lIns="0" tIns="0" rIns="0" bIns="0" rtlCol="0" anchor="ctr"/>
          <a:lstStyle/>
          <a:p>
            <a:pPr marL="0" indent="0" algn="l">
              <a:buNone/>
            </a:pPr>
            <a:r>
              <a:rPr lang="en-US" sz="2800">
                <a:solidFill>
                  <a:srgbClr val="FFFFFF"/>
                </a:solidFill>
                <a:latin typeface="Sage Headline Black" panose="02010A03040201060103" pitchFamily="2" charset="77"/>
                <a:ea typeface="SageHeadline" pitchFamily="34" charset="-122"/>
                <a:cs typeface="SageHeadline" pitchFamily="34" charset="-120"/>
              </a:rPr>
              <a:t>37,000 Clients</a:t>
            </a:r>
            <a:endParaRPr lang="en-US" sz="2800">
              <a:latin typeface="Sage Headline Black" panose="02010A03040201060103" pitchFamily="2" charset="77"/>
            </a:endParaRPr>
          </a:p>
        </p:txBody>
      </p:sp>
      <p:sp>
        <p:nvSpPr>
          <p:cNvPr id="12" name="Shape 9"/>
          <p:cNvSpPr/>
          <p:nvPr/>
        </p:nvSpPr>
        <p:spPr>
          <a:xfrm>
            <a:off x="7551115" y="3281782"/>
            <a:ext cx="4076395" cy="857707"/>
          </a:xfrm>
          <a:prstGeom prst="roundRect">
            <a:avLst>
              <a:gd name="adj" fmla="val 9476"/>
            </a:avLst>
          </a:prstGeom>
          <a:solidFill>
            <a:srgbClr val="1A1A1A"/>
          </a:solidFill>
          <a:ln w="12700">
            <a:solidFill>
              <a:srgbClr val="333333"/>
            </a:solidFill>
            <a:prstDash val="solid"/>
          </a:ln>
        </p:spPr>
        <p:txBody>
          <a:bodyPr/>
          <a:lstStyle/>
          <a:p>
            <a:endParaRPr lang="fr-FR"/>
          </a:p>
        </p:txBody>
      </p:sp>
      <p:sp>
        <p:nvSpPr>
          <p:cNvPr id="13" name="Shape 10"/>
          <p:cNvSpPr/>
          <p:nvPr/>
        </p:nvSpPr>
        <p:spPr>
          <a:xfrm>
            <a:off x="7703820" y="3471977"/>
            <a:ext cx="476402" cy="476402"/>
          </a:xfrm>
          <a:prstGeom prst="ellipse">
            <a:avLst/>
          </a:prstGeom>
          <a:solidFill>
            <a:srgbClr val="FF5555">
              <a:alpha val="15000"/>
            </a:srgbClr>
          </a:solidFill>
          <a:ln w="12700">
            <a:solidFill>
              <a:srgbClr val="FFFFFF">
                <a:alpha val="0"/>
              </a:srgbClr>
            </a:solidFill>
            <a:prstDash val="solid"/>
          </a:ln>
        </p:spPr>
        <p:txBody>
          <a:bodyPr/>
          <a:lstStyle/>
          <a:p>
            <a:endParaRPr lang="fr-FR"/>
          </a:p>
        </p:txBody>
      </p:sp>
      <p:pic>
        <p:nvPicPr>
          <p:cNvPr id="14" name="Image 1" descr="preencoded.png"/>
          <p:cNvPicPr>
            <a:picLocks noChangeAspect="1"/>
          </p:cNvPicPr>
          <p:nvPr/>
        </p:nvPicPr>
        <p:blipFill>
          <a:blip r:embed="rId4"/>
          <a:srcRect/>
          <a:stretch/>
        </p:blipFill>
        <p:spPr>
          <a:xfrm>
            <a:off x="7789774" y="3557930"/>
            <a:ext cx="304495" cy="304495"/>
          </a:xfrm>
          <a:prstGeom prst="rect">
            <a:avLst/>
          </a:prstGeom>
        </p:spPr>
      </p:pic>
      <p:sp>
        <p:nvSpPr>
          <p:cNvPr id="15" name="Text 11"/>
          <p:cNvSpPr txBox="1"/>
          <p:nvPr/>
        </p:nvSpPr>
        <p:spPr>
          <a:xfrm>
            <a:off x="8322869" y="3433572"/>
            <a:ext cx="1962302" cy="305410"/>
          </a:xfrm>
          <a:prstGeom prst="rect">
            <a:avLst/>
          </a:prstGeom>
          <a:noFill/>
          <a:ln/>
        </p:spPr>
        <p:txBody>
          <a:bodyPr wrap="square" lIns="0" tIns="0" rIns="0" bIns="0" rtlCol="0" anchor="ctr"/>
          <a:lstStyle/>
          <a:p>
            <a:pPr marL="0" indent="0" algn="l">
              <a:buNone/>
            </a:pPr>
            <a:r>
              <a:rPr lang="en-US" sz="2400">
                <a:solidFill>
                  <a:srgbClr val="FFFFFF"/>
                </a:solidFill>
                <a:latin typeface="Sage Headline Black" panose="02010A03040201060103" pitchFamily="2" charset="77"/>
                <a:ea typeface="SageHeadline" pitchFamily="34" charset="-122"/>
                <a:cs typeface="SageHeadline" pitchFamily="34" charset="-120"/>
              </a:rPr>
              <a:t>€110M ARR</a:t>
            </a:r>
            <a:endParaRPr lang="en-US" sz="2400">
              <a:latin typeface="Sage Headline Black" panose="02010A03040201060103" pitchFamily="2" charset="77"/>
            </a:endParaRPr>
          </a:p>
        </p:txBody>
      </p:sp>
      <p:sp>
        <p:nvSpPr>
          <p:cNvPr id="16" name="Text 12"/>
          <p:cNvSpPr txBox="1"/>
          <p:nvPr/>
        </p:nvSpPr>
        <p:spPr>
          <a:xfrm>
            <a:off x="8322869" y="3786530"/>
            <a:ext cx="2125980" cy="200254"/>
          </a:xfrm>
          <a:prstGeom prst="rect">
            <a:avLst/>
          </a:prstGeom>
          <a:noFill/>
          <a:ln/>
        </p:spPr>
        <p:txBody>
          <a:bodyPr wrap="square" lIns="0" tIns="0" rIns="0" bIns="0" rtlCol="0" anchor="ctr"/>
          <a:lstStyle/>
          <a:p>
            <a:pPr marL="0" indent="0" algn="l">
              <a:buNone/>
            </a:pPr>
            <a:r>
              <a:rPr lang="en-US" sz="1000" kern="0" spc="75">
                <a:solidFill>
                  <a:srgbClr val="AAAAAA"/>
                </a:solidFill>
                <a:latin typeface="SageUI" pitchFamily="34" charset="0"/>
                <a:ea typeface="SageUI" pitchFamily="34" charset="-122"/>
                <a:cs typeface="SageUI" pitchFamily="34" charset="-120"/>
              </a:rPr>
              <a:t>At Risk in Core Segment</a:t>
            </a:r>
            <a:endParaRPr lang="en-US" sz="1000"/>
          </a:p>
        </p:txBody>
      </p:sp>
      <p:sp>
        <p:nvSpPr>
          <p:cNvPr id="17" name="Shape 13"/>
          <p:cNvSpPr/>
          <p:nvPr/>
        </p:nvSpPr>
        <p:spPr>
          <a:xfrm>
            <a:off x="1692554" y="2833726"/>
            <a:ext cx="4172407" cy="838505"/>
          </a:xfrm>
          <a:prstGeom prst="roundRect">
            <a:avLst>
              <a:gd name="adj" fmla="val 9914"/>
            </a:avLst>
          </a:prstGeom>
          <a:solidFill>
            <a:srgbClr val="1F1F1F"/>
          </a:solidFill>
          <a:ln w="12700">
            <a:solidFill>
              <a:srgbClr val="333333"/>
            </a:solidFill>
            <a:prstDash val="solid"/>
          </a:ln>
        </p:spPr>
        <p:txBody>
          <a:bodyPr/>
          <a:lstStyle/>
          <a:p>
            <a:endParaRPr lang="fr-FR"/>
          </a:p>
        </p:txBody>
      </p:sp>
      <p:sp>
        <p:nvSpPr>
          <p:cNvPr id="18" name="Shape 14"/>
          <p:cNvSpPr/>
          <p:nvPr/>
        </p:nvSpPr>
        <p:spPr>
          <a:xfrm>
            <a:off x="1692554" y="2833726"/>
            <a:ext cx="38405" cy="838505"/>
          </a:xfrm>
          <a:prstGeom prst="roundRect">
            <a:avLst>
              <a:gd name="adj" fmla="val 216449"/>
            </a:avLst>
          </a:prstGeom>
          <a:solidFill>
            <a:srgbClr val="666666"/>
          </a:solidFill>
          <a:ln w="12700">
            <a:solidFill>
              <a:srgbClr val="666666">
                <a:alpha val="0"/>
              </a:srgbClr>
            </a:solidFill>
            <a:prstDash val="solid"/>
          </a:ln>
        </p:spPr>
        <p:txBody>
          <a:bodyPr/>
          <a:lstStyle/>
          <a:p>
            <a:endParaRPr lang="fr-FR"/>
          </a:p>
        </p:txBody>
      </p:sp>
      <p:sp>
        <p:nvSpPr>
          <p:cNvPr id="19" name="Text 15"/>
          <p:cNvSpPr txBox="1"/>
          <p:nvPr/>
        </p:nvSpPr>
        <p:spPr>
          <a:xfrm>
            <a:off x="1968703" y="3014777"/>
            <a:ext cx="1467612" cy="257861"/>
          </a:xfrm>
          <a:prstGeom prst="rect">
            <a:avLst/>
          </a:prstGeom>
          <a:noFill/>
          <a:ln/>
        </p:spPr>
        <p:txBody>
          <a:bodyPr wrap="square" lIns="0" tIns="0" rIns="0" bIns="0" rtlCol="0" anchor="ctr"/>
          <a:lstStyle/>
          <a:p>
            <a:pPr marL="0" indent="0" algn="l">
              <a:buNone/>
            </a:pPr>
            <a:r>
              <a:rPr lang="en-US" sz="1300" b="1">
                <a:solidFill>
                  <a:srgbClr val="E0E0E0"/>
                </a:solidFill>
                <a:latin typeface="SageUI" pitchFamily="34" charset="0"/>
                <a:ea typeface="SageUI" pitchFamily="34" charset="-122"/>
                <a:cs typeface="SageUI" pitchFamily="34" charset="-120"/>
              </a:rPr>
              <a:t>Top 10-20%</a:t>
            </a:r>
            <a:endParaRPr lang="en-US" sz="1300"/>
          </a:p>
        </p:txBody>
      </p:sp>
      <p:sp>
        <p:nvSpPr>
          <p:cNvPr id="20" name="Text 16"/>
          <p:cNvSpPr txBox="1"/>
          <p:nvPr/>
        </p:nvSpPr>
        <p:spPr>
          <a:xfrm>
            <a:off x="1968703" y="3300070"/>
            <a:ext cx="1616659" cy="191110"/>
          </a:xfrm>
          <a:prstGeom prst="rect">
            <a:avLst/>
          </a:prstGeom>
          <a:noFill/>
          <a:ln/>
        </p:spPr>
        <p:txBody>
          <a:bodyPr wrap="square" lIns="0" tIns="0" rIns="0" bIns="0" rtlCol="0" anchor="ctr"/>
          <a:lstStyle/>
          <a:p>
            <a:pPr marL="0" indent="0" algn="l">
              <a:buNone/>
            </a:pPr>
            <a:r>
              <a:rPr lang="en-US" sz="900">
                <a:solidFill>
                  <a:srgbClr val="999999"/>
                </a:solidFill>
                <a:latin typeface="SageText" pitchFamily="34" charset="0"/>
                <a:ea typeface="SageText" pitchFamily="34" charset="-122"/>
                <a:cs typeface="SageText" pitchFamily="34" charset="-120"/>
              </a:rPr>
              <a:t>Complex Finance Needs</a:t>
            </a:r>
            <a:endParaRPr lang="en-US" sz="900"/>
          </a:p>
        </p:txBody>
      </p:sp>
      <p:sp>
        <p:nvSpPr>
          <p:cNvPr id="21" name="Text 17"/>
          <p:cNvSpPr txBox="1"/>
          <p:nvPr/>
        </p:nvSpPr>
        <p:spPr>
          <a:xfrm>
            <a:off x="4004158" y="3078785"/>
            <a:ext cx="1614830" cy="342900"/>
          </a:xfrm>
          <a:prstGeom prst="rect">
            <a:avLst/>
          </a:prstGeom>
          <a:noFill/>
          <a:ln/>
        </p:spPr>
        <p:txBody>
          <a:bodyPr wrap="square" lIns="0" tIns="0" rIns="0" bIns="0" rtlCol="0" anchor="ctr"/>
          <a:lstStyle/>
          <a:p>
            <a:pPr marL="0" indent="0" algn="r">
              <a:buNone/>
            </a:pPr>
            <a:r>
              <a:rPr lang="en-US" sz="1800" b="1">
                <a:solidFill>
                  <a:srgbClr val="FFFFFF"/>
                </a:solidFill>
                <a:latin typeface="Sage Headline Black" panose="02010A03040201060103" pitchFamily="2" charset="77"/>
                <a:ea typeface="SageHeadline" pitchFamily="34" charset="-122"/>
                <a:cs typeface="SageHeadline" pitchFamily="34" charset="-120"/>
              </a:rPr>
              <a:t>~5k </a:t>
            </a:r>
            <a:r>
              <a:rPr lang="en-US" sz="1800">
                <a:solidFill>
                  <a:srgbClr val="FFFFFF"/>
                </a:solidFill>
                <a:latin typeface="Sage Headline Black" panose="02010A03040201060103" pitchFamily="2" charset="77"/>
                <a:ea typeface="SageHeadline" pitchFamily="34" charset="-122"/>
                <a:cs typeface="SageHeadline" pitchFamily="34" charset="-120"/>
              </a:rPr>
              <a:t>Clients</a:t>
            </a:r>
            <a:endParaRPr lang="en-US" sz="1800">
              <a:latin typeface="Sage Headline Black" panose="02010A03040201060103" pitchFamily="2" charset="77"/>
            </a:endParaRPr>
          </a:p>
        </p:txBody>
      </p:sp>
      <p:sp>
        <p:nvSpPr>
          <p:cNvPr id="22" name="Text 18"/>
          <p:cNvSpPr txBox="1"/>
          <p:nvPr/>
        </p:nvSpPr>
        <p:spPr>
          <a:xfrm>
            <a:off x="6120994" y="3150108"/>
            <a:ext cx="847649" cy="200254"/>
          </a:xfrm>
          <a:prstGeom prst="rect">
            <a:avLst/>
          </a:prstGeom>
          <a:noFill/>
          <a:ln/>
        </p:spPr>
        <p:txBody>
          <a:bodyPr wrap="square" lIns="0" tIns="0" rIns="0" bIns="0" rtlCol="0" anchor="ctr"/>
          <a:lstStyle/>
          <a:p>
            <a:pPr marL="0" indent="0" algn="l">
              <a:buNone/>
            </a:pPr>
            <a:r>
              <a:rPr lang="en-US" sz="1000">
                <a:solidFill>
                  <a:srgbClr val="666666"/>
                </a:solidFill>
                <a:latin typeface="SageText" pitchFamily="34" charset="0"/>
                <a:ea typeface="SageText" pitchFamily="34" charset="-122"/>
                <a:cs typeface="SageText" pitchFamily="34" charset="-120"/>
              </a:rPr>
              <a:t> Sage Intacct</a:t>
            </a:r>
            <a:endParaRPr lang="en-US" sz="1000"/>
          </a:p>
        </p:txBody>
      </p:sp>
      <p:pic>
        <p:nvPicPr>
          <p:cNvPr id="23" name="Image 2" descr="preencoded.png"/>
          <p:cNvPicPr>
            <a:picLocks noChangeAspect="1"/>
          </p:cNvPicPr>
          <p:nvPr/>
        </p:nvPicPr>
        <p:blipFill>
          <a:blip r:embed="rId5"/>
          <a:srcRect t="-1100" b="-1100"/>
          <a:stretch/>
        </p:blipFill>
        <p:spPr>
          <a:xfrm>
            <a:off x="5971946" y="3185770"/>
            <a:ext cx="114300" cy="133502"/>
          </a:xfrm>
          <a:prstGeom prst="rect">
            <a:avLst/>
          </a:prstGeom>
        </p:spPr>
      </p:pic>
      <p:sp>
        <p:nvSpPr>
          <p:cNvPr id="24" name="Shape 19"/>
          <p:cNvSpPr/>
          <p:nvPr/>
        </p:nvSpPr>
        <p:spPr>
          <a:xfrm>
            <a:off x="1692554" y="5234026"/>
            <a:ext cx="4172407" cy="838505"/>
          </a:xfrm>
          <a:prstGeom prst="roundRect">
            <a:avLst>
              <a:gd name="adj" fmla="val 9914"/>
            </a:avLst>
          </a:prstGeom>
          <a:solidFill>
            <a:srgbClr val="1F1F1F"/>
          </a:solidFill>
          <a:ln w="12700">
            <a:solidFill>
              <a:srgbClr val="333333"/>
            </a:solidFill>
            <a:prstDash val="solid"/>
          </a:ln>
        </p:spPr>
        <p:txBody>
          <a:bodyPr/>
          <a:lstStyle/>
          <a:p>
            <a:endParaRPr lang="fr-FR"/>
          </a:p>
        </p:txBody>
      </p:sp>
      <p:sp>
        <p:nvSpPr>
          <p:cNvPr id="25" name="Shape 20"/>
          <p:cNvSpPr/>
          <p:nvPr/>
        </p:nvSpPr>
        <p:spPr>
          <a:xfrm>
            <a:off x="1692554" y="5234026"/>
            <a:ext cx="38405" cy="838505"/>
          </a:xfrm>
          <a:prstGeom prst="roundRect">
            <a:avLst>
              <a:gd name="adj" fmla="val 216449"/>
            </a:avLst>
          </a:prstGeom>
          <a:solidFill>
            <a:srgbClr val="666666"/>
          </a:solidFill>
          <a:ln w="12700">
            <a:solidFill>
              <a:srgbClr val="666666">
                <a:alpha val="0"/>
              </a:srgbClr>
            </a:solidFill>
            <a:prstDash val="solid"/>
          </a:ln>
        </p:spPr>
        <p:txBody>
          <a:bodyPr/>
          <a:lstStyle/>
          <a:p>
            <a:endParaRPr lang="fr-FR"/>
          </a:p>
        </p:txBody>
      </p:sp>
      <p:sp>
        <p:nvSpPr>
          <p:cNvPr id="26" name="Text 21"/>
          <p:cNvSpPr txBox="1"/>
          <p:nvPr/>
        </p:nvSpPr>
        <p:spPr>
          <a:xfrm>
            <a:off x="1968703" y="5415077"/>
            <a:ext cx="1714500" cy="257861"/>
          </a:xfrm>
          <a:prstGeom prst="rect">
            <a:avLst/>
          </a:prstGeom>
          <a:noFill/>
          <a:ln/>
        </p:spPr>
        <p:txBody>
          <a:bodyPr wrap="square" lIns="0" tIns="0" rIns="0" bIns="0" rtlCol="0" anchor="ctr"/>
          <a:lstStyle/>
          <a:p>
            <a:pPr marL="0" indent="0" algn="l">
              <a:buNone/>
            </a:pPr>
            <a:r>
              <a:rPr lang="en-US" sz="1300" b="1">
                <a:solidFill>
                  <a:srgbClr val="E0E0E0"/>
                </a:solidFill>
                <a:latin typeface="SageUI" pitchFamily="34" charset="0"/>
                <a:ea typeface="SageUI" pitchFamily="34" charset="-122"/>
                <a:cs typeface="SageUI" pitchFamily="34" charset="-120"/>
              </a:rPr>
              <a:t>Bottom 10-20%</a:t>
            </a:r>
            <a:endParaRPr lang="en-US" sz="1300"/>
          </a:p>
        </p:txBody>
      </p:sp>
      <p:sp>
        <p:nvSpPr>
          <p:cNvPr id="27" name="Text 22"/>
          <p:cNvSpPr txBox="1"/>
          <p:nvPr/>
        </p:nvSpPr>
        <p:spPr>
          <a:xfrm>
            <a:off x="1968703" y="5700370"/>
            <a:ext cx="1950415" cy="191110"/>
          </a:xfrm>
          <a:prstGeom prst="rect">
            <a:avLst/>
          </a:prstGeom>
          <a:noFill/>
          <a:ln/>
        </p:spPr>
        <p:txBody>
          <a:bodyPr wrap="square" lIns="0" tIns="0" rIns="0" bIns="0" rtlCol="0" anchor="ctr"/>
          <a:lstStyle/>
          <a:p>
            <a:pPr marL="0" indent="0" algn="l">
              <a:buNone/>
            </a:pPr>
            <a:r>
              <a:rPr lang="en-US" sz="900">
                <a:solidFill>
                  <a:srgbClr val="999999"/>
                </a:solidFill>
                <a:latin typeface="SageText" pitchFamily="34" charset="0"/>
                <a:ea typeface="SageText" pitchFamily="34" charset="-122"/>
                <a:cs typeface="SageText" pitchFamily="34" charset="-120"/>
              </a:rPr>
              <a:t>Simple Needs / Cloud Native</a:t>
            </a:r>
            <a:endParaRPr lang="en-US" sz="900"/>
          </a:p>
        </p:txBody>
      </p:sp>
      <p:sp>
        <p:nvSpPr>
          <p:cNvPr id="28" name="Text 23"/>
          <p:cNvSpPr txBox="1"/>
          <p:nvPr/>
        </p:nvSpPr>
        <p:spPr>
          <a:xfrm>
            <a:off x="4004158" y="5479085"/>
            <a:ext cx="1614830" cy="342900"/>
          </a:xfrm>
          <a:prstGeom prst="rect">
            <a:avLst/>
          </a:prstGeom>
          <a:noFill/>
          <a:ln/>
        </p:spPr>
        <p:txBody>
          <a:bodyPr wrap="square" lIns="0" tIns="0" rIns="0" bIns="0" rtlCol="0" anchor="ctr"/>
          <a:lstStyle/>
          <a:p>
            <a:pPr marL="0" indent="0" algn="r">
              <a:buNone/>
            </a:pPr>
            <a:r>
              <a:rPr lang="en-US" sz="1800">
                <a:solidFill>
                  <a:srgbClr val="FFFFFF"/>
                </a:solidFill>
                <a:latin typeface="Sage Headline Black" panose="02010A03040201060103" pitchFamily="2" charset="77"/>
                <a:ea typeface="SageHeadline" pitchFamily="34" charset="-122"/>
                <a:cs typeface="SageHeadline" pitchFamily="34" charset="-120"/>
              </a:rPr>
              <a:t>~5k Clients</a:t>
            </a:r>
            <a:endParaRPr lang="en-US" sz="1800">
              <a:latin typeface="Sage Headline Black" panose="02010A03040201060103" pitchFamily="2" charset="77"/>
            </a:endParaRPr>
          </a:p>
        </p:txBody>
      </p:sp>
      <p:sp>
        <p:nvSpPr>
          <p:cNvPr id="29" name="Text 24"/>
          <p:cNvSpPr txBox="1"/>
          <p:nvPr/>
        </p:nvSpPr>
        <p:spPr>
          <a:xfrm>
            <a:off x="6120994" y="5550408"/>
            <a:ext cx="784555" cy="200254"/>
          </a:xfrm>
          <a:prstGeom prst="rect">
            <a:avLst/>
          </a:prstGeom>
          <a:noFill/>
          <a:ln/>
        </p:spPr>
        <p:txBody>
          <a:bodyPr wrap="square" lIns="0" tIns="0" rIns="0" bIns="0" rtlCol="0" anchor="ctr"/>
          <a:lstStyle/>
          <a:p>
            <a:pPr marL="0" indent="0" algn="l">
              <a:buNone/>
            </a:pPr>
            <a:r>
              <a:rPr lang="en-US" sz="1000">
                <a:solidFill>
                  <a:srgbClr val="666666"/>
                </a:solidFill>
                <a:latin typeface="SageText" pitchFamily="34" charset="0"/>
                <a:ea typeface="SageText" pitchFamily="34" charset="-122"/>
                <a:cs typeface="SageText" pitchFamily="34" charset="-120"/>
              </a:rPr>
              <a:t> Sage Active</a:t>
            </a:r>
            <a:endParaRPr lang="en-US" sz="1000"/>
          </a:p>
        </p:txBody>
      </p:sp>
      <p:pic>
        <p:nvPicPr>
          <p:cNvPr id="30" name="Image 3" descr="preencoded.png"/>
          <p:cNvPicPr>
            <a:picLocks noChangeAspect="1"/>
          </p:cNvPicPr>
          <p:nvPr/>
        </p:nvPicPr>
        <p:blipFill>
          <a:blip r:embed="rId5"/>
          <a:srcRect t="-1100" b="-1100"/>
          <a:stretch/>
        </p:blipFill>
        <p:spPr>
          <a:xfrm>
            <a:off x="5971946" y="5586070"/>
            <a:ext cx="114300" cy="133502"/>
          </a:xfrm>
          <a:prstGeom prst="rect">
            <a:avLst/>
          </a:prstGeom>
        </p:spPr>
      </p:pic>
      <p:pic>
        <p:nvPicPr>
          <p:cNvPr id="31" name="Image 4" descr="preencoded.png"/>
          <p:cNvPicPr>
            <a:picLocks noChangeAspect="1"/>
          </p:cNvPicPr>
          <p:nvPr/>
        </p:nvPicPr>
        <p:blipFill>
          <a:blip r:embed="rId6"/>
          <a:srcRect/>
          <a:stretch/>
        </p:blipFill>
        <p:spPr>
          <a:xfrm>
            <a:off x="7551115" y="4567428"/>
            <a:ext cx="4069080" cy="2057400"/>
          </a:xfrm>
          <a:prstGeom prst="rect">
            <a:avLst/>
          </a:prstGeom>
        </p:spPr>
      </p:pic>
      <p:sp>
        <p:nvSpPr>
          <p:cNvPr id="32" name="Text 25"/>
          <p:cNvSpPr txBox="1"/>
          <p:nvPr/>
        </p:nvSpPr>
        <p:spPr>
          <a:xfrm>
            <a:off x="7894015" y="4852721"/>
            <a:ext cx="3556102" cy="1485900"/>
          </a:xfrm>
          <a:prstGeom prst="rect">
            <a:avLst/>
          </a:prstGeom>
          <a:noFill/>
          <a:ln/>
        </p:spPr>
        <p:txBody>
          <a:bodyPr wrap="square" lIns="0" tIns="0" rIns="0" bIns="0" rtlCol="0" anchor="t"/>
          <a:lstStyle/>
          <a:p>
            <a:pPr marL="0" indent="0" algn="l">
              <a:buNone/>
            </a:pPr>
            <a:r>
              <a:rPr lang="en-US" sz="2200">
                <a:solidFill>
                  <a:srgbClr val="FFFFFF"/>
                </a:solidFill>
                <a:latin typeface="Sage Headline Black" panose="02010A03040201060103" pitchFamily="2" charset="77"/>
                <a:ea typeface="SageHeadline" pitchFamily="34" charset="-122"/>
                <a:cs typeface="SageHeadline" pitchFamily="34" charset="-120"/>
              </a:rPr>
              <a:t> "Modernized Sage 100 targets the </a:t>
            </a:r>
            <a:r>
              <a:rPr lang="en-US" sz="2200">
                <a:solidFill>
                  <a:srgbClr val="00D736"/>
                </a:solidFill>
                <a:latin typeface="Sage Headline Black" panose="02010A03040201060103" pitchFamily="2" charset="77"/>
                <a:ea typeface="SageHeadline" pitchFamily="34" charset="-122"/>
                <a:cs typeface="SageHeadline" pitchFamily="34" charset="-120"/>
              </a:rPr>
              <a:t>60-80% core segment </a:t>
            </a:r>
            <a:r>
              <a:rPr lang="en-US" sz="2200">
                <a:solidFill>
                  <a:srgbClr val="FFFFFF"/>
                </a:solidFill>
                <a:latin typeface="Sage Headline Black" panose="02010A03040201060103" pitchFamily="2" charset="77"/>
                <a:ea typeface="SageHeadline" pitchFamily="34" charset="-122"/>
                <a:cs typeface="SageHeadline" pitchFamily="34" charset="-120"/>
              </a:rPr>
              <a:t>staying long-term." </a:t>
            </a:r>
            <a:endParaRPr lang="en-US" sz="2200">
              <a:latin typeface="Sage Headline Black" panose="02010A03040201060103" pitchFamily="2" charset="77"/>
            </a:endParaRPr>
          </a:p>
        </p:txBody>
      </p:sp>
      <p:pic>
        <p:nvPicPr>
          <p:cNvPr id="33" name="Image 5" descr="preencoded.png"/>
          <p:cNvPicPr>
            <a:picLocks noChangeAspect="1"/>
          </p:cNvPicPr>
          <p:nvPr/>
        </p:nvPicPr>
        <p:blipFill>
          <a:blip r:embed="rId7"/>
          <a:srcRect l="-4" r="-4"/>
          <a:stretch/>
        </p:blipFill>
        <p:spPr>
          <a:xfrm>
            <a:off x="1422806" y="3797503"/>
            <a:ext cx="4706417" cy="1306678"/>
          </a:xfrm>
          <a:prstGeom prst="rect">
            <a:avLst/>
          </a:prstGeom>
        </p:spPr>
      </p:pic>
      <p:sp>
        <p:nvSpPr>
          <p:cNvPr id="34" name="Text 26"/>
          <p:cNvSpPr txBox="1"/>
          <p:nvPr/>
        </p:nvSpPr>
        <p:spPr>
          <a:xfrm>
            <a:off x="1742846" y="4166006"/>
            <a:ext cx="2030882" cy="352958"/>
          </a:xfrm>
          <a:prstGeom prst="rect">
            <a:avLst/>
          </a:prstGeom>
          <a:noFill/>
          <a:ln/>
        </p:spPr>
        <p:txBody>
          <a:bodyPr wrap="square" lIns="0" tIns="0" rIns="0" bIns="0" rtlCol="0" anchor="ctr"/>
          <a:lstStyle/>
          <a:p>
            <a:pPr marL="0" indent="0" algn="l">
              <a:buNone/>
            </a:pPr>
            <a:r>
              <a:rPr lang="en-US" sz="1800" b="1">
                <a:solidFill>
                  <a:srgbClr val="FFFFFF"/>
                </a:solidFill>
                <a:latin typeface="SageUI" pitchFamily="34" charset="0"/>
                <a:ea typeface="SageUI" pitchFamily="34" charset="-122"/>
                <a:cs typeface="SageUI" pitchFamily="34" charset="-120"/>
              </a:rPr>
              <a:t>Core 60-80%</a:t>
            </a:r>
            <a:endParaRPr lang="en-US" sz="1800"/>
          </a:p>
        </p:txBody>
      </p:sp>
      <p:sp>
        <p:nvSpPr>
          <p:cNvPr id="35" name="Text 27"/>
          <p:cNvSpPr txBox="1"/>
          <p:nvPr/>
        </p:nvSpPr>
        <p:spPr>
          <a:xfrm>
            <a:off x="1742846" y="4545482"/>
            <a:ext cx="2324405" cy="191110"/>
          </a:xfrm>
          <a:prstGeom prst="rect">
            <a:avLst/>
          </a:prstGeom>
          <a:noFill/>
          <a:ln/>
        </p:spPr>
        <p:txBody>
          <a:bodyPr wrap="square" lIns="0" tIns="0" rIns="0" bIns="0" rtlCol="0" anchor="ctr"/>
          <a:lstStyle/>
          <a:p>
            <a:pPr marL="0" indent="0" algn="l">
              <a:buNone/>
            </a:pPr>
            <a:r>
              <a:rPr lang="en-US" sz="900" b="1">
                <a:solidFill>
                  <a:srgbClr val="00DC7D"/>
                </a:solidFill>
                <a:latin typeface="SageText" pitchFamily="34" charset="0"/>
                <a:ea typeface="SageText" pitchFamily="34" charset="-122"/>
                <a:cs typeface="SageText" pitchFamily="34" charset="-120"/>
              </a:rPr>
              <a:t>Staying on Sage 100 (Long-term)</a:t>
            </a:r>
            <a:endParaRPr lang="en-US" sz="900"/>
          </a:p>
        </p:txBody>
      </p:sp>
      <p:sp>
        <p:nvSpPr>
          <p:cNvPr id="36" name="Text 28"/>
          <p:cNvSpPr txBox="1"/>
          <p:nvPr/>
        </p:nvSpPr>
        <p:spPr>
          <a:xfrm>
            <a:off x="3465576" y="4217213"/>
            <a:ext cx="2350922" cy="467258"/>
          </a:xfrm>
          <a:prstGeom prst="rect">
            <a:avLst/>
          </a:prstGeom>
          <a:noFill/>
          <a:ln/>
        </p:spPr>
        <p:txBody>
          <a:bodyPr wrap="square" lIns="0" tIns="0" rIns="0" bIns="0" rtlCol="0" anchor="ctr"/>
          <a:lstStyle/>
          <a:p>
            <a:pPr marL="0" indent="0" algn="r">
              <a:buNone/>
            </a:pPr>
            <a:r>
              <a:rPr lang="en-US" sz="2400">
                <a:solidFill>
                  <a:srgbClr val="FFFFFF"/>
                </a:solidFill>
                <a:latin typeface="Sage Headline Black" panose="02010A03040201060103" pitchFamily="2" charset="77"/>
                <a:ea typeface="SageHeadline" pitchFamily="34" charset="-122"/>
                <a:cs typeface="SageHeadline" pitchFamily="34" charset="-120"/>
              </a:rPr>
              <a:t>~27k Clients</a:t>
            </a:r>
            <a:endParaRPr lang="en-US" sz="2400">
              <a:latin typeface="Sage Headline Black" panose="02010A03040201060103" pitchFamily="2" charset="77"/>
            </a:endParaRPr>
          </a:p>
        </p:txBody>
      </p:sp>
      <p:sp>
        <p:nvSpPr>
          <p:cNvPr id="37" name="Shape 29"/>
          <p:cNvSpPr/>
          <p:nvPr/>
        </p:nvSpPr>
        <p:spPr>
          <a:xfrm>
            <a:off x="1645920" y="3690518"/>
            <a:ext cx="1123798" cy="295351"/>
          </a:xfrm>
          <a:prstGeom prst="rect">
            <a:avLst/>
          </a:prstGeom>
          <a:noFill/>
          <a:ln/>
        </p:spPr>
        <p:txBody>
          <a:bodyPr/>
          <a:lstStyle/>
          <a:p>
            <a:endParaRPr lang="fr-FR"/>
          </a:p>
        </p:txBody>
      </p:sp>
      <p:sp>
        <p:nvSpPr>
          <p:cNvPr id="38" name="Text 30"/>
          <p:cNvSpPr/>
          <p:nvPr/>
        </p:nvSpPr>
        <p:spPr>
          <a:xfrm>
            <a:off x="1645920" y="3690518"/>
            <a:ext cx="1124712" cy="295351"/>
          </a:xfrm>
          <a:prstGeom prst="rect">
            <a:avLst/>
          </a:prstGeom>
          <a:solidFill>
            <a:srgbClr val="00D736"/>
          </a:solidFill>
          <a:ln w="25400">
            <a:solidFill>
              <a:srgbClr val="00D736"/>
            </a:solidFill>
          </a:ln>
        </p:spPr>
        <p:txBody>
          <a:bodyPr wrap="square" lIns="0" tIns="0" rIns="0" bIns="0" rtlCol="0" anchor="ctr"/>
          <a:lstStyle/>
          <a:p>
            <a:pPr marL="0" indent="0" algn="ctr">
              <a:buNone/>
            </a:pPr>
            <a:r>
              <a:rPr lang="en-US" sz="1050" kern="0" spc="38">
                <a:latin typeface="Sage Headline Black" panose="02010A03040201060103" pitchFamily="2" charset="77"/>
                <a:ea typeface="SageUI" pitchFamily="34" charset="-122"/>
                <a:cs typeface="SageUI" pitchFamily="34" charset="-120"/>
              </a:rPr>
              <a:t>Main Target</a:t>
            </a:r>
            <a:endParaRPr lang="en-US" sz="1050">
              <a:latin typeface="Sage Headline Black" panose="02010A03040201060103" pitchFamily="2" charset="77"/>
            </a:endParaRPr>
          </a:p>
        </p:txBody>
      </p:sp>
      <p:pic>
        <p:nvPicPr>
          <p:cNvPr id="39" name="Image 6" descr="preencoded.png"/>
          <p:cNvPicPr>
            <a:picLocks noChangeAspect="1"/>
          </p:cNvPicPr>
          <p:nvPr/>
        </p:nvPicPr>
        <p:blipFill>
          <a:blip r:embed="rId8"/>
          <a:srcRect t="-314" b="-314"/>
          <a:stretch/>
        </p:blipFill>
        <p:spPr>
          <a:xfrm>
            <a:off x="6293815" y="4435754"/>
            <a:ext cx="193853" cy="29261"/>
          </a:xfrm>
          <a:prstGeom prst="rect">
            <a:avLst/>
          </a:prstGeom>
        </p:spPr>
      </p:pic>
      <p:sp>
        <p:nvSpPr>
          <p:cNvPr id="40" name="Shape 31"/>
          <p:cNvSpPr/>
          <p:nvPr/>
        </p:nvSpPr>
        <p:spPr>
          <a:xfrm>
            <a:off x="6468466" y="4236415"/>
            <a:ext cx="2428646" cy="428854"/>
          </a:xfrm>
          <a:prstGeom prst="roundRect">
            <a:avLst>
              <a:gd name="adj" fmla="val 213219"/>
            </a:avLst>
          </a:prstGeom>
          <a:solidFill>
            <a:srgbClr val="00D736"/>
          </a:solidFill>
          <a:ln w="12700">
            <a:solidFill>
              <a:srgbClr val="00D736">
                <a:alpha val="0"/>
              </a:srgbClr>
            </a:solidFill>
            <a:prstDash val="solid"/>
          </a:ln>
          <a:effectLst>
            <a:outerShdw blurRad="139700" dist="50800" dir="16200000" algn="bl" rotWithShape="0">
              <a:srgbClr val="00DC7D">
                <a:alpha val="30000"/>
              </a:srgbClr>
            </a:outerShdw>
          </a:effectLst>
        </p:spPr>
        <p:txBody>
          <a:bodyPr/>
          <a:lstStyle/>
          <a:p>
            <a:endParaRPr lang="fr-FR"/>
          </a:p>
        </p:txBody>
      </p:sp>
      <p:pic>
        <p:nvPicPr>
          <p:cNvPr id="41" name="Image 7" descr="preencoded.png"/>
          <p:cNvPicPr>
            <a:picLocks noChangeAspect="1"/>
          </p:cNvPicPr>
          <p:nvPr/>
        </p:nvPicPr>
        <p:blipFill>
          <a:blip r:embed="rId9"/>
          <a:srcRect/>
          <a:stretch/>
        </p:blipFill>
        <p:spPr>
          <a:xfrm>
            <a:off x="6663233" y="4372661"/>
            <a:ext cx="161849" cy="161849"/>
          </a:xfrm>
          <a:prstGeom prst="rect">
            <a:avLst/>
          </a:prstGeom>
        </p:spPr>
      </p:pic>
      <p:sp>
        <p:nvSpPr>
          <p:cNvPr id="42" name="Text 32"/>
          <p:cNvSpPr txBox="1"/>
          <p:nvPr/>
        </p:nvSpPr>
        <p:spPr>
          <a:xfrm>
            <a:off x="6915607" y="4236415"/>
            <a:ext cx="1862633" cy="428854"/>
          </a:xfrm>
          <a:prstGeom prst="rect">
            <a:avLst/>
          </a:prstGeom>
          <a:noFill/>
          <a:ln/>
        </p:spPr>
        <p:txBody>
          <a:bodyPr wrap="square" lIns="0" tIns="0" rIns="0" bIns="0" rtlCol="0" anchor="ctr"/>
          <a:lstStyle/>
          <a:p>
            <a:pPr marL="0" indent="0" algn="l">
              <a:buNone/>
            </a:pPr>
            <a:r>
              <a:rPr lang="en-US" sz="1200" b="1">
                <a:solidFill>
                  <a:srgbClr val="000000"/>
                </a:solidFill>
                <a:latin typeface="Sage Text" panose="02010503040201060103" pitchFamily="2" charset="77"/>
                <a:ea typeface="SageHeadline" pitchFamily="34" charset="-122"/>
                <a:cs typeface="SageHeadline" pitchFamily="34" charset="-120"/>
              </a:rPr>
              <a:t>Modernized Sage 100</a:t>
            </a:r>
            <a:endParaRPr lang="en-US" sz="1200" b="1">
              <a:latin typeface="Sage Text" panose="02010503040201060103" pitchFamily="2" charset="77"/>
            </a:endParaRPr>
          </a:p>
        </p:txBody>
      </p:sp>
      <p:pic>
        <p:nvPicPr>
          <p:cNvPr id="43" name="Image 8" descr="preencoded.png"/>
          <p:cNvPicPr>
            <a:picLocks noChangeAspect="1"/>
          </p:cNvPicPr>
          <p:nvPr/>
        </p:nvPicPr>
        <p:blipFill>
          <a:blip r:embed="rId10"/>
          <a:srcRect l="696" r="696"/>
          <a:stretch/>
        </p:blipFill>
        <p:spPr>
          <a:xfrm>
            <a:off x="571500" y="381305"/>
            <a:ext cx="1047902" cy="5998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sp>
        <p:nvSpPr>
          <p:cNvPr id="11" name="Shape 8"/>
          <p:cNvSpPr/>
          <p:nvPr/>
        </p:nvSpPr>
        <p:spPr>
          <a:xfrm>
            <a:off x="10287000" y="1524305"/>
            <a:ext cx="9144" cy="3810305"/>
          </a:xfrm>
          <a:prstGeom prst="rect">
            <a:avLst/>
          </a:prstGeom>
          <a:solidFill>
            <a:srgbClr val="FFFFFF">
              <a:alpha val="5000"/>
            </a:srgbClr>
          </a:solidFill>
          <a:ln w="12700">
            <a:solidFill>
              <a:srgbClr val="FFFFFF">
                <a:alpha val="0"/>
              </a:srgbClr>
            </a:solidFill>
            <a:prstDash val="solid"/>
          </a:ln>
        </p:spPr>
        <p:txBody>
          <a:bodyPr/>
          <a:lstStyle/>
          <a:p>
            <a:endParaRPr lang="fr-FR"/>
          </a:p>
        </p:txBody>
      </p:sp>
      <p:sp>
        <p:nvSpPr>
          <p:cNvPr id="12" name="Text 9"/>
          <p:cNvSpPr txBox="1"/>
          <p:nvPr/>
        </p:nvSpPr>
        <p:spPr>
          <a:xfrm>
            <a:off x="1005382" y="2226107"/>
            <a:ext cx="10180930" cy="1343254"/>
          </a:xfrm>
          <a:prstGeom prst="rect">
            <a:avLst/>
          </a:prstGeom>
          <a:noFill/>
          <a:ln/>
        </p:spPr>
        <p:txBody>
          <a:bodyPr wrap="square" lIns="0" tIns="0" rIns="0" bIns="0" rtlCol="0" anchor="t"/>
          <a:lstStyle/>
          <a:p>
            <a:pPr marL="0" indent="0" algn="ctr">
              <a:buNone/>
            </a:pPr>
            <a:r>
              <a:rPr lang="en-US" sz="4800" b="1" kern="0" spc="-75">
                <a:solidFill>
                  <a:srgbClr val="FFFFFF"/>
                </a:solidFill>
                <a:latin typeface="Sage Headline Black" panose="02010A03040201060103" pitchFamily="2" charset="77"/>
                <a:ea typeface="SageHeadline-Black" pitchFamily="34" charset="-122"/>
                <a:cs typeface="SageHeadline-Black" pitchFamily="34" charset="-120"/>
              </a:rPr>
              <a:t>Cloud Connected Products have </a:t>
            </a:r>
            <a:endParaRPr lang="en-US" sz="4800" b="1">
              <a:latin typeface="Sage Headline Black" panose="02010A03040201060103" pitchFamily="2" charset="77"/>
            </a:endParaRPr>
          </a:p>
          <a:p>
            <a:pPr marL="0" indent="0" algn="ctr">
              <a:buNone/>
            </a:pPr>
            <a:r>
              <a:rPr lang="en-US" sz="4800" b="1" kern="0" spc="-75">
                <a:solidFill>
                  <a:srgbClr val="00D736"/>
                </a:solidFill>
                <a:latin typeface="Sage Headline Black" panose="02010A03040201060103" pitchFamily="2" charset="77"/>
                <a:ea typeface="SageHeadline-Black" pitchFamily="34" charset="-122"/>
                <a:cs typeface="SageHeadline-Black" pitchFamily="34" charset="-120"/>
              </a:rPr>
              <a:t>30+ Years of Business Expertise</a:t>
            </a:r>
            <a:endParaRPr lang="en-US" sz="4800" b="1">
              <a:solidFill>
                <a:srgbClr val="00D736"/>
              </a:solidFill>
              <a:latin typeface="Sage Headline Black" panose="02010A03040201060103" pitchFamily="2" charset="77"/>
            </a:endParaRPr>
          </a:p>
        </p:txBody>
      </p:sp>
      <p:pic>
        <p:nvPicPr>
          <p:cNvPr id="13" name="Image 1" descr="preencoded.png"/>
          <p:cNvPicPr>
            <a:picLocks noChangeAspect="1"/>
          </p:cNvPicPr>
          <p:nvPr/>
        </p:nvPicPr>
        <p:blipFill>
          <a:blip r:embed="rId3"/>
          <a:srcRect t="-400" b="-400"/>
          <a:stretch/>
        </p:blipFill>
        <p:spPr>
          <a:xfrm>
            <a:off x="5524805" y="4134917"/>
            <a:ext cx="1143000" cy="57607"/>
          </a:xfrm>
          <a:prstGeom prst="rect">
            <a:avLst/>
          </a:prstGeom>
        </p:spPr>
      </p:pic>
      <p:sp>
        <p:nvSpPr>
          <p:cNvPr id="14" name="Text 10"/>
          <p:cNvSpPr txBox="1"/>
          <p:nvPr/>
        </p:nvSpPr>
        <p:spPr>
          <a:xfrm>
            <a:off x="1752905" y="4763110"/>
            <a:ext cx="8686800" cy="857707"/>
          </a:xfrm>
          <a:prstGeom prst="rect">
            <a:avLst/>
          </a:prstGeom>
          <a:noFill/>
          <a:ln/>
        </p:spPr>
        <p:txBody>
          <a:bodyPr wrap="square" lIns="0" tIns="0" rIns="0" bIns="0" rtlCol="0" anchor="t"/>
          <a:lstStyle/>
          <a:p>
            <a:pPr marL="0" indent="0" algn="ctr">
              <a:buNone/>
            </a:pPr>
            <a:r>
              <a:rPr lang="en-US" sz="2400">
                <a:solidFill>
                  <a:srgbClr val="A0A0A0"/>
                </a:solidFill>
                <a:latin typeface="Sage Text" panose="02010503040201060103" pitchFamily="2" charset="77"/>
                <a:ea typeface="SageText-Regular" pitchFamily="34" charset="-122"/>
                <a:cs typeface="SageText-Regular" pitchFamily="34" charset="-120"/>
              </a:rPr>
              <a:t>An accumulated functional depth that </a:t>
            </a:r>
          </a:p>
          <a:p>
            <a:pPr marL="0" indent="0" algn="ctr">
              <a:buNone/>
            </a:pPr>
            <a:r>
              <a:rPr lang="en-US" sz="2400">
                <a:solidFill>
                  <a:srgbClr val="FFFFFF"/>
                </a:solidFill>
                <a:latin typeface="Sage Text" panose="02010503040201060103" pitchFamily="2" charset="77"/>
                <a:ea typeface="SageText-Bold" pitchFamily="34" charset="-122"/>
                <a:cs typeface="SageText-Bold" pitchFamily="34" charset="-120"/>
              </a:rPr>
              <a:t>no competitor can catch up</a:t>
            </a:r>
            <a:r>
              <a:rPr lang="en-US" sz="2400">
                <a:solidFill>
                  <a:srgbClr val="A0A0A0"/>
                </a:solidFill>
                <a:latin typeface="Sage Text" panose="02010503040201060103" pitchFamily="2" charset="77"/>
                <a:ea typeface="SageText-Regular" pitchFamily="34" charset="-122"/>
                <a:cs typeface="SageText-Regular" pitchFamily="34" charset="-120"/>
              </a:rPr>
              <a:t> in the 2 years ahead.</a:t>
            </a:r>
            <a:endParaRPr lang="en-US" sz="2400">
              <a:latin typeface="Sage Text" panose="02010503040201060103" pitchFamily="2" charset="77"/>
            </a:endParaRPr>
          </a:p>
        </p:txBody>
      </p:sp>
      <p:sp>
        <p:nvSpPr>
          <p:cNvPr id="15" name="Text 11"/>
          <p:cNvSpPr txBox="1"/>
          <p:nvPr/>
        </p:nvSpPr>
        <p:spPr>
          <a:xfrm>
            <a:off x="5171846" y="5902452"/>
            <a:ext cx="2478024" cy="257861"/>
          </a:xfrm>
          <a:prstGeom prst="rect">
            <a:avLst/>
          </a:prstGeom>
          <a:noFill/>
          <a:ln/>
        </p:spPr>
        <p:txBody>
          <a:bodyPr wrap="square" lIns="0" tIns="0" rIns="0" bIns="0" rtlCol="0" anchor="ctr"/>
          <a:lstStyle/>
          <a:p>
            <a:pPr marL="0" indent="0" algn="l">
              <a:buNone/>
            </a:pPr>
            <a:r>
              <a:rPr lang="en-US" sz="1300">
                <a:solidFill>
                  <a:srgbClr val="666666"/>
                </a:solidFill>
                <a:latin typeface="SageUI-Regular" pitchFamily="34" charset="0"/>
                <a:ea typeface="SageUI-Regular" pitchFamily="34" charset="-122"/>
                <a:cs typeface="SageUI-Regular" pitchFamily="34" charset="-120"/>
              </a:rPr>
              <a:t> Unbeatable Functional Moat</a:t>
            </a:r>
            <a:endParaRPr lang="en-US" sz="1300"/>
          </a:p>
        </p:txBody>
      </p:sp>
      <p:pic>
        <p:nvPicPr>
          <p:cNvPr id="16" name="Image 2" descr="preencoded.png"/>
          <p:cNvPicPr>
            <a:picLocks noChangeAspect="1"/>
          </p:cNvPicPr>
          <p:nvPr/>
        </p:nvPicPr>
        <p:blipFill>
          <a:blip r:embed="rId4"/>
          <a:srcRect/>
          <a:stretch/>
        </p:blipFill>
        <p:spPr>
          <a:xfrm>
            <a:off x="4876495" y="5933542"/>
            <a:ext cx="171907" cy="171907"/>
          </a:xfrm>
          <a:prstGeom prst="rect">
            <a:avLst/>
          </a:prstGeom>
        </p:spPr>
      </p:pic>
      <p:pic>
        <p:nvPicPr>
          <p:cNvPr id="17" name="Image 3" descr="preencoded.png"/>
          <p:cNvPicPr>
            <a:picLocks noChangeAspect="1"/>
          </p:cNvPicPr>
          <p:nvPr/>
        </p:nvPicPr>
        <p:blipFill>
          <a:blip r:embed="rId5">
            <a:alphaModFix amt="80000"/>
          </a:blip>
          <a:srcRect/>
          <a:stretch/>
        </p:blipFill>
        <p:spPr>
          <a:xfrm>
            <a:off x="5715000" y="860450"/>
            <a:ext cx="761695" cy="761695"/>
          </a:xfrm>
          <a:prstGeom prst="rect">
            <a:avLst/>
          </a:prstGeom>
        </p:spPr>
      </p:pic>
      <p:pic>
        <p:nvPicPr>
          <p:cNvPr id="18" name="Image 4" descr="preencoded.png"/>
          <p:cNvPicPr>
            <a:picLocks noChangeAspect="1"/>
          </p:cNvPicPr>
          <p:nvPr/>
        </p:nvPicPr>
        <p:blipFill>
          <a:blip r:embed="rId6"/>
          <a:srcRect l="172" r="172"/>
          <a:stretch/>
        </p:blipFill>
        <p:spPr>
          <a:xfrm>
            <a:off x="571500" y="381305"/>
            <a:ext cx="1143000" cy="6473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pic>
        <p:nvPicPr>
          <p:cNvPr id="4" name="Image 0" descr="preencoded.png"/>
          <p:cNvPicPr>
            <a:picLocks noChangeAspect="1"/>
          </p:cNvPicPr>
          <p:nvPr/>
        </p:nvPicPr>
        <p:blipFill>
          <a:blip r:embed="rId3"/>
          <a:srcRect t="-401" b="-401"/>
          <a:stretch/>
        </p:blipFill>
        <p:spPr>
          <a:xfrm>
            <a:off x="0" y="6819595"/>
            <a:ext cx="12191695" cy="38405"/>
          </a:xfrm>
          <a:prstGeom prst="rect">
            <a:avLst/>
          </a:prstGeom>
        </p:spPr>
      </p:pic>
      <p:sp>
        <p:nvSpPr>
          <p:cNvPr id="8" name="Text 4"/>
          <p:cNvSpPr txBox="1"/>
          <p:nvPr/>
        </p:nvSpPr>
        <p:spPr>
          <a:xfrm>
            <a:off x="1981505" y="381305"/>
            <a:ext cx="9829800" cy="685800"/>
          </a:xfrm>
          <a:prstGeom prst="rect">
            <a:avLst/>
          </a:prstGeom>
          <a:noFill/>
          <a:ln/>
        </p:spPr>
        <p:txBody>
          <a:bodyPr wrap="square" lIns="0" tIns="0" rIns="0" bIns="0" rtlCol="0" anchor="ctr"/>
          <a:lstStyle/>
          <a:p>
            <a:pPr marL="0" indent="0" algn="l">
              <a:buNone/>
            </a:pPr>
            <a:r>
              <a:rPr lang="en-US" sz="3600">
                <a:solidFill>
                  <a:srgbClr val="FFFFFF"/>
                </a:solidFill>
                <a:latin typeface="Sage Headline Black" panose="02010A03040201060103" pitchFamily="2" charset="77"/>
                <a:ea typeface="SageHeadline" pitchFamily="34" charset="-122"/>
                <a:cs typeface="SageHeadline" pitchFamily="34" charset="-120"/>
              </a:rPr>
              <a:t>Our Ambition: </a:t>
            </a:r>
            <a:r>
              <a:rPr lang="en-US" sz="3600">
                <a:solidFill>
                  <a:srgbClr val="00D736"/>
                </a:solidFill>
                <a:latin typeface="Sage Headline Black" panose="02010A03040201060103" pitchFamily="2" charset="77"/>
                <a:ea typeface="SageHeadline" pitchFamily="34" charset="-122"/>
                <a:cs typeface="SageHeadline" pitchFamily="34" charset="-120"/>
              </a:rPr>
              <a:t>Return to Conquest Mode</a:t>
            </a:r>
            <a:endParaRPr lang="en-US" sz="3600">
              <a:solidFill>
                <a:srgbClr val="00D736"/>
              </a:solidFill>
              <a:latin typeface="Sage Headline Black" panose="02010A03040201060103" pitchFamily="2" charset="77"/>
            </a:endParaRPr>
          </a:p>
        </p:txBody>
      </p:sp>
      <p:sp>
        <p:nvSpPr>
          <p:cNvPr id="9" name="Text 5"/>
          <p:cNvSpPr txBox="1"/>
          <p:nvPr/>
        </p:nvSpPr>
        <p:spPr>
          <a:xfrm>
            <a:off x="1904695" y="1114654"/>
            <a:ext cx="9829800" cy="342900"/>
          </a:xfrm>
          <a:prstGeom prst="rect">
            <a:avLst/>
          </a:prstGeom>
          <a:noFill/>
          <a:ln/>
        </p:spPr>
        <p:txBody>
          <a:bodyPr wrap="square" lIns="0" tIns="0" rIns="0" bIns="0" rtlCol="0" anchor="ctr"/>
          <a:lstStyle/>
          <a:p>
            <a:pPr marL="0" indent="0" algn="l">
              <a:buNone/>
            </a:pPr>
            <a:r>
              <a:rPr lang="en-US" sz="1800">
                <a:solidFill>
                  <a:srgbClr val="A0A0A0"/>
                </a:solidFill>
                <a:latin typeface="SageText" pitchFamily="34" charset="0"/>
                <a:ea typeface="SageText" pitchFamily="34" charset="-122"/>
                <a:cs typeface="SageText" pitchFamily="34" charset="-120"/>
              </a:rPr>
              <a:t>Strategic Goals 2026</a:t>
            </a:r>
            <a:endParaRPr lang="en-US" sz="1800"/>
          </a:p>
        </p:txBody>
      </p:sp>
      <p:pic>
        <p:nvPicPr>
          <p:cNvPr id="10" name="Image 2" descr="preencoded.png"/>
          <p:cNvPicPr>
            <a:picLocks noChangeAspect="1"/>
          </p:cNvPicPr>
          <p:nvPr/>
        </p:nvPicPr>
        <p:blipFill>
          <a:blip r:embed="rId4"/>
          <a:srcRect t="-10" b="-10"/>
          <a:stretch/>
        </p:blipFill>
        <p:spPr>
          <a:xfrm>
            <a:off x="571500" y="1849831"/>
            <a:ext cx="5695798" cy="1023214"/>
          </a:xfrm>
          <a:prstGeom prst="rect">
            <a:avLst/>
          </a:prstGeom>
        </p:spPr>
      </p:pic>
      <p:sp>
        <p:nvSpPr>
          <p:cNvPr id="11" name="Text 6"/>
          <p:cNvSpPr txBox="1"/>
          <p:nvPr/>
        </p:nvSpPr>
        <p:spPr>
          <a:xfrm>
            <a:off x="800100" y="1983334"/>
            <a:ext cx="667512" cy="372161"/>
          </a:xfrm>
          <a:prstGeom prst="rect">
            <a:avLst/>
          </a:prstGeom>
          <a:noFill/>
          <a:ln/>
        </p:spPr>
        <p:txBody>
          <a:bodyPr wrap="square" lIns="0" tIns="0" rIns="0" bIns="0" rtlCol="0" anchor="ctr"/>
          <a:lstStyle/>
          <a:p>
            <a:pPr marL="0" indent="0" algn="l">
              <a:buNone/>
            </a:pPr>
            <a:r>
              <a:rPr lang="en-US" sz="1900" b="1">
                <a:solidFill>
                  <a:srgbClr val="00D736"/>
                </a:solidFill>
                <a:latin typeface="SageHeadline" pitchFamily="34" charset="0"/>
                <a:ea typeface="SageHeadline" pitchFamily="34" charset="-122"/>
                <a:cs typeface="SageHeadline" pitchFamily="34" charset="-120"/>
              </a:rPr>
              <a:t>-60%</a:t>
            </a:r>
            <a:endParaRPr lang="en-US" sz="1900">
              <a:solidFill>
                <a:srgbClr val="00D736"/>
              </a:solidFill>
            </a:endParaRPr>
          </a:p>
        </p:txBody>
      </p:sp>
      <p:sp>
        <p:nvSpPr>
          <p:cNvPr id="12" name="Text 7"/>
          <p:cNvSpPr txBox="1"/>
          <p:nvPr/>
        </p:nvSpPr>
        <p:spPr>
          <a:xfrm>
            <a:off x="1361703" y="2025396"/>
            <a:ext cx="2595982" cy="286207"/>
          </a:xfrm>
          <a:prstGeom prst="rect">
            <a:avLst/>
          </a:prstGeom>
          <a:noFill/>
          <a:ln/>
        </p:spPr>
        <p:txBody>
          <a:bodyPr wrap="square" lIns="0" tIns="0" rIns="0" bIns="0" rtlCol="0" anchor="ctr"/>
          <a:lstStyle/>
          <a:p>
            <a:pPr marL="0" indent="0" algn="l">
              <a:buNone/>
            </a:pPr>
            <a:r>
              <a:rPr lang="en-US" sz="1500">
                <a:solidFill>
                  <a:srgbClr val="FFFFFF"/>
                </a:solidFill>
                <a:latin typeface="Sage Headline Black" panose="02010A03040201060103" pitchFamily="2" charset="77"/>
                <a:ea typeface="SageHeadline" pitchFamily="34" charset="-122"/>
                <a:cs typeface="SageHeadline" pitchFamily="34" charset="-120"/>
              </a:rPr>
              <a:t>Drastically Reduce Churn</a:t>
            </a:r>
            <a:endParaRPr lang="en-US" sz="1500">
              <a:latin typeface="Sage Headline Black" panose="02010A03040201060103" pitchFamily="2" charset="77"/>
            </a:endParaRPr>
          </a:p>
        </p:txBody>
      </p:sp>
      <p:sp>
        <p:nvSpPr>
          <p:cNvPr id="13" name="Text 8"/>
          <p:cNvSpPr txBox="1"/>
          <p:nvPr/>
        </p:nvSpPr>
        <p:spPr>
          <a:xfrm>
            <a:off x="800100" y="2392985"/>
            <a:ext cx="5353812" cy="352958"/>
          </a:xfrm>
          <a:prstGeom prst="rect">
            <a:avLst/>
          </a:prstGeom>
          <a:noFill/>
          <a:ln/>
        </p:spPr>
        <p:txBody>
          <a:bodyPr wrap="square" lIns="0" tIns="0" rIns="0" bIns="0" rtlCol="0" anchor="t"/>
          <a:lstStyle/>
          <a:p>
            <a:pPr marL="0" indent="0" algn="l">
              <a:buNone/>
            </a:pPr>
            <a:r>
              <a:rPr lang="en-US" sz="1200">
                <a:solidFill>
                  <a:srgbClr val="CCCCCC"/>
                </a:solidFill>
                <a:latin typeface="SageText" pitchFamily="34" charset="0"/>
                <a:ea typeface="SageText" pitchFamily="34" charset="-122"/>
                <a:cs typeface="SageText" pitchFamily="34" charset="-120"/>
              </a:rPr>
              <a:t>Targeting 5-7% churn rate (down from 14%) by delivering tangible value through Modernized Sage 100.</a:t>
            </a:r>
            <a:endParaRPr lang="en-US" sz="1200"/>
          </a:p>
        </p:txBody>
      </p:sp>
      <p:pic>
        <p:nvPicPr>
          <p:cNvPr id="14" name="Image 3" descr="preencoded.png"/>
          <p:cNvPicPr>
            <a:picLocks noChangeAspect="1"/>
          </p:cNvPicPr>
          <p:nvPr/>
        </p:nvPicPr>
        <p:blipFill>
          <a:blip r:embed="rId5"/>
          <a:srcRect l="-2" r="-2"/>
          <a:stretch/>
        </p:blipFill>
        <p:spPr>
          <a:xfrm>
            <a:off x="571500" y="3005633"/>
            <a:ext cx="5695798" cy="937260"/>
          </a:xfrm>
          <a:prstGeom prst="rect">
            <a:avLst/>
          </a:prstGeom>
        </p:spPr>
      </p:pic>
      <p:pic>
        <p:nvPicPr>
          <p:cNvPr id="15" name="Image 4" descr="preencoded.png"/>
          <p:cNvPicPr>
            <a:picLocks noChangeAspect="1"/>
          </p:cNvPicPr>
          <p:nvPr/>
        </p:nvPicPr>
        <p:blipFill>
          <a:blip r:embed="rId6"/>
          <a:srcRect/>
          <a:stretch/>
        </p:blipFill>
        <p:spPr>
          <a:xfrm>
            <a:off x="800100" y="3186684"/>
            <a:ext cx="190195" cy="190195"/>
          </a:xfrm>
          <a:prstGeom prst="rect">
            <a:avLst/>
          </a:prstGeom>
        </p:spPr>
      </p:pic>
      <p:sp>
        <p:nvSpPr>
          <p:cNvPr id="16" name="Text 9"/>
          <p:cNvSpPr txBox="1"/>
          <p:nvPr/>
        </p:nvSpPr>
        <p:spPr>
          <a:xfrm>
            <a:off x="1104595" y="3139135"/>
            <a:ext cx="2176272" cy="286207"/>
          </a:xfrm>
          <a:prstGeom prst="rect">
            <a:avLst/>
          </a:prstGeom>
          <a:noFill/>
          <a:ln/>
        </p:spPr>
        <p:txBody>
          <a:bodyPr wrap="square" lIns="0" tIns="0" rIns="0" bIns="0" rtlCol="0" anchor="ctr"/>
          <a:lstStyle/>
          <a:p>
            <a:pPr marL="0" indent="0" algn="l">
              <a:buNone/>
            </a:pPr>
            <a:r>
              <a:rPr lang="en-US" sz="1500">
                <a:solidFill>
                  <a:srgbClr val="FFFFFF"/>
                </a:solidFill>
                <a:latin typeface="Sage Headline Black" panose="02010A03040201060103" pitchFamily="2" charset="77"/>
                <a:ea typeface="SageHeadline" pitchFamily="34" charset="-122"/>
                <a:cs typeface="SageHeadline" pitchFamily="34" charset="-120"/>
              </a:rPr>
              <a:t>Reignite NCA Growth</a:t>
            </a:r>
            <a:endParaRPr lang="en-US" sz="1500">
              <a:latin typeface="Sage Headline Black" panose="02010A03040201060103" pitchFamily="2" charset="77"/>
            </a:endParaRPr>
          </a:p>
        </p:txBody>
      </p:sp>
      <p:sp>
        <p:nvSpPr>
          <p:cNvPr id="17" name="Text 10"/>
          <p:cNvSpPr txBox="1"/>
          <p:nvPr/>
        </p:nvSpPr>
        <p:spPr>
          <a:xfrm>
            <a:off x="800100" y="3462833"/>
            <a:ext cx="5353812" cy="352958"/>
          </a:xfrm>
          <a:prstGeom prst="rect">
            <a:avLst/>
          </a:prstGeom>
          <a:noFill/>
          <a:ln/>
        </p:spPr>
        <p:txBody>
          <a:bodyPr wrap="square" lIns="0" tIns="0" rIns="0" bIns="0" rtlCol="0" anchor="t"/>
          <a:lstStyle/>
          <a:p>
            <a:pPr marL="0" indent="0" algn="l">
              <a:buNone/>
            </a:pPr>
            <a:r>
              <a:rPr lang="en-US" sz="1200">
                <a:solidFill>
                  <a:srgbClr val="CCCCCC"/>
                </a:solidFill>
                <a:latin typeface="SageText" pitchFamily="34" charset="0"/>
                <a:ea typeface="SageText" pitchFamily="34" charset="-122"/>
                <a:cs typeface="SageText" pitchFamily="34" charset="-120"/>
              </a:rPr>
              <a:t>Launch a modern, competitive offering that attracts new customers and simplifies the sales process.</a:t>
            </a:r>
            <a:endParaRPr lang="en-US" sz="1200"/>
          </a:p>
        </p:txBody>
      </p:sp>
      <p:pic>
        <p:nvPicPr>
          <p:cNvPr id="18" name="Image 5" descr="preencoded.png"/>
          <p:cNvPicPr>
            <a:picLocks noChangeAspect="1"/>
          </p:cNvPicPr>
          <p:nvPr/>
        </p:nvPicPr>
        <p:blipFill>
          <a:blip r:embed="rId5"/>
          <a:srcRect l="-2" r="-2"/>
          <a:stretch/>
        </p:blipFill>
        <p:spPr>
          <a:xfrm>
            <a:off x="571500" y="4076395"/>
            <a:ext cx="5695798" cy="937260"/>
          </a:xfrm>
          <a:prstGeom prst="rect">
            <a:avLst/>
          </a:prstGeom>
        </p:spPr>
      </p:pic>
      <p:pic>
        <p:nvPicPr>
          <p:cNvPr id="19" name="Image 6" descr="preencoded.png"/>
          <p:cNvPicPr>
            <a:picLocks noChangeAspect="1"/>
          </p:cNvPicPr>
          <p:nvPr/>
        </p:nvPicPr>
        <p:blipFill>
          <a:blip r:embed="rId7"/>
          <a:srcRect/>
          <a:stretch/>
        </p:blipFill>
        <p:spPr>
          <a:xfrm>
            <a:off x="800100" y="4257446"/>
            <a:ext cx="142646" cy="190195"/>
          </a:xfrm>
          <a:prstGeom prst="rect">
            <a:avLst/>
          </a:prstGeom>
        </p:spPr>
      </p:pic>
      <p:sp>
        <p:nvSpPr>
          <p:cNvPr id="20" name="Text 11"/>
          <p:cNvSpPr txBox="1"/>
          <p:nvPr/>
        </p:nvSpPr>
        <p:spPr>
          <a:xfrm>
            <a:off x="1057046" y="4209898"/>
            <a:ext cx="2278685" cy="286207"/>
          </a:xfrm>
          <a:prstGeom prst="rect">
            <a:avLst/>
          </a:prstGeom>
          <a:noFill/>
          <a:ln/>
        </p:spPr>
        <p:txBody>
          <a:bodyPr wrap="square" lIns="0" tIns="0" rIns="0" bIns="0" rtlCol="0" anchor="ctr"/>
          <a:lstStyle/>
          <a:p>
            <a:pPr marL="0" indent="0" algn="l">
              <a:buNone/>
            </a:pPr>
            <a:r>
              <a:rPr lang="en-US" sz="1500">
                <a:solidFill>
                  <a:srgbClr val="FFFFFF"/>
                </a:solidFill>
                <a:latin typeface="Sage Headline Black" panose="02010A03040201060103" pitchFamily="2" charset="77"/>
                <a:ea typeface="SageHeadline" pitchFamily="34" charset="-122"/>
                <a:cs typeface="SageHeadline" pitchFamily="34" charset="-120"/>
              </a:rPr>
              <a:t>Innovation Leadership</a:t>
            </a:r>
            <a:endParaRPr lang="en-US" sz="1500">
              <a:latin typeface="Sage Headline Black" panose="02010A03040201060103" pitchFamily="2" charset="77"/>
            </a:endParaRPr>
          </a:p>
        </p:txBody>
      </p:sp>
      <p:sp>
        <p:nvSpPr>
          <p:cNvPr id="21" name="Text 12"/>
          <p:cNvSpPr txBox="1"/>
          <p:nvPr/>
        </p:nvSpPr>
        <p:spPr>
          <a:xfrm>
            <a:off x="800100" y="4533595"/>
            <a:ext cx="5353812" cy="352958"/>
          </a:xfrm>
          <a:prstGeom prst="rect">
            <a:avLst/>
          </a:prstGeom>
          <a:noFill/>
          <a:ln/>
        </p:spPr>
        <p:txBody>
          <a:bodyPr wrap="square" lIns="0" tIns="0" rIns="0" bIns="0" rtlCol="0" anchor="t"/>
          <a:lstStyle/>
          <a:p>
            <a:pPr marL="0" indent="0" algn="l">
              <a:buNone/>
            </a:pPr>
            <a:r>
              <a:rPr lang="en-US" sz="1200">
                <a:solidFill>
                  <a:srgbClr val="CCCCCC"/>
                </a:solidFill>
                <a:latin typeface="SageText" pitchFamily="34" charset="0"/>
                <a:ea typeface="SageText" pitchFamily="34" charset="-122"/>
                <a:cs typeface="SageText" pitchFamily="34" charset="-120"/>
              </a:rPr>
              <a:t>Position Sage as the most innovative SMB solution with cutting-edge AI and seamless UX.</a:t>
            </a:r>
            <a:endParaRPr lang="en-US" sz="1200"/>
          </a:p>
        </p:txBody>
      </p:sp>
      <p:pic>
        <p:nvPicPr>
          <p:cNvPr id="22" name="Image 7" descr="preencoded.png"/>
          <p:cNvPicPr>
            <a:picLocks noChangeAspect="1"/>
          </p:cNvPicPr>
          <p:nvPr/>
        </p:nvPicPr>
        <p:blipFill>
          <a:blip r:embed="rId5"/>
          <a:srcRect l="-2" r="-2"/>
          <a:stretch/>
        </p:blipFill>
        <p:spPr>
          <a:xfrm>
            <a:off x="571500" y="5147158"/>
            <a:ext cx="5695798" cy="937260"/>
          </a:xfrm>
          <a:prstGeom prst="rect">
            <a:avLst/>
          </a:prstGeom>
        </p:spPr>
      </p:pic>
      <p:pic>
        <p:nvPicPr>
          <p:cNvPr id="23" name="Image 8" descr="preencoded.png"/>
          <p:cNvPicPr>
            <a:picLocks noChangeAspect="1"/>
          </p:cNvPicPr>
          <p:nvPr/>
        </p:nvPicPr>
        <p:blipFill>
          <a:blip r:embed="rId8"/>
          <a:srcRect l="-1648" r="-1648"/>
          <a:stretch/>
        </p:blipFill>
        <p:spPr>
          <a:xfrm>
            <a:off x="800100" y="5328209"/>
            <a:ext cx="171907" cy="190195"/>
          </a:xfrm>
          <a:prstGeom prst="rect">
            <a:avLst/>
          </a:prstGeom>
        </p:spPr>
      </p:pic>
      <p:sp>
        <p:nvSpPr>
          <p:cNvPr id="24" name="Text 13"/>
          <p:cNvSpPr txBox="1"/>
          <p:nvPr/>
        </p:nvSpPr>
        <p:spPr>
          <a:xfrm>
            <a:off x="1086307" y="5280660"/>
            <a:ext cx="2074774" cy="286207"/>
          </a:xfrm>
          <a:prstGeom prst="rect">
            <a:avLst/>
          </a:prstGeom>
          <a:noFill/>
          <a:ln/>
        </p:spPr>
        <p:txBody>
          <a:bodyPr wrap="square" lIns="0" tIns="0" rIns="0" bIns="0" rtlCol="0" anchor="ctr"/>
          <a:lstStyle/>
          <a:p>
            <a:pPr marL="0" indent="0" algn="l">
              <a:buNone/>
            </a:pPr>
            <a:r>
              <a:rPr lang="en-US" sz="1500">
                <a:solidFill>
                  <a:srgbClr val="FFFFFF"/>
                </a:solidFill>
                <a:latin typeface="Sage Headline Black" panose="02010A03040201060103" pitchFamily="2" charset="77"/>
                <a:ea typeface="SageHeadline" pitchFamily="34" charset="-122"/>
                <a:cs typeface="SageHeadline" pitchFamily="34" charset="-120"/>
              </a:rPr>
              <a:t>E-Invoicing Catalyst</a:t>
            </a:r>
            <a:endParaRPr lang="en-US" sz="1500">
              <a:latin typeface="Sage Headline Black" panose="02010A03040201060103" pitchFamily="2" charset="77"/>
            </a:endParaRPr>
          </a:p>
        </p:txBody>
      </p:sp>
      <p:sp>
        <p:nvSpPr>
          <p:cNvPr id="25" name="Text 14"/>
          <p:cNvSpPr txBox="1"/>
          <p:nvPr/>
        </p:nvSpPr>
        <p:spPr>
          <a:xfrm>
            <a:off x="800100" y="5604358"/>
            <a:ext cx="5353812" cy="352958"/>
          </a:xfrm>
          <a:prstGeom prst="rect">
            <a:avLst/>
          </a:prstGeom>
          <a:noFill/>
          <a:ln/>
        </p:spPr>
        <p:txBody>
          <a:bodyPr wrap="square" lIns="0" tIns="0" rIns="0" bIns="0" rtlCol="0" anchor="t"/>
          <a:lstStyle/>
          <a:p>
            <a:pPr marL="0" indent="0" algn="l">
              <a:buNone/>
            </a:pPr>
            <a:r>
              <a:rPr lang="en-US" sz="1200">
                <a:solidFill>
                  <a:srgbClr val="CCCCCC"/>
                </a:solidFill>
                <a:latin typeface="SageText" pitchFamily="34" charset="0"/>
                <a:ea typeface="SageText" pitchFamily="34" charset="-122"/>
                <a:cs typeface="SageText" pitchFamily="34" charset="-120"/>
              </a:rPr>
              <a:t>Leverage the Sept 2026 reform as a unique market opportunity for massive adoption and customer acquisition.</a:t>
            </a:r>
            <a:endParaRPr lang="en-US" sz="1200"/>
          </a:p>
        </p:txBody>
      </p:sp>
      <p:sp>
        <p:nvSpPr>
          <p:cNvPr id="26" name="Shape 15"/>
          <p:cNvSpPr/>
          <p:nvPr/>
        </p:nvSpPr>
        <p:spPr>
          <a:xfrm>
            <a:off x="6648602" y="2443277"/>
            <a:ext cx="4972507" cy="3047695"/>
          </a:xfrm>
          <a:prstGeom prst="roundRect">
            <a:avLst>
              <a:gd name="adj" fmla="val 1125"/>
            </a:avLst>
          </a:prstGeom>
          <a:solidFill>
            <a:srgbClr val="000000">
              <a:alpha val="30000"/>
            </a:srgbClr>
          </a:solidFill>
          <a:ln w="12700">
            <a:solidFill>
              <a:srgbClr val="FFFFFF">
                <a:alpha val="0"/>
              </a:srgbClr>
            </a:solidFill>
            <a:prstDash val="solid"/>
          </a:ln>
        </p:spPr>
        <p:txBody>
          <a:bodyPr/>
          <a:lstStyle/>
          <a:p>
            <a:endParaRPr lang="fr-FR"/>
          </a:p>
        </p:txBody>
      </p:sp>
      <p:pic>
        <p:nvPicPr>
          <p:cNvPr id="27" name="Image 9" descr="preencoded.png"/>
          <p:cNvPicPr>
            <a:picLocks noChangeAspect="1"/>
          </p:cNvPicPr>
          <p:nvPr/>
        </p:nvPicPr>
        <p:blipFill>
          <a:blip r:embed="rId9"/>
          <a:srcRect t="-4" b="-4"/>
          <a:stretch/>
        </p:blipFill>
        <p:spPr>
          <a:xfrm>
            <a:off x="6838798" y="2633472"/>
            <a:ext cx="4591202" cy="2667305"/>
          </a:xfrm>
          <a:prstGeom prst="rect">
            <a:avLst/>
          </a:prstGeom>
        </p:spPr>
      </p:pic>
      <p:sp>
        <p:nvSpPr>
          <p:cNvPr id="28" name="Shape 16"/>
          <p:cNvSpPr/>
          <p:nvPr/>
        </p:nvSpPr>
        <p:spPr>
          <a:xfrm>
            <a:off x="10049256" y="2633472"/>
            <a:ext cx="1380744" cy="286207"/>
          </a:xfrm>
          <a:prstGeom prst="roundRect">
            <a:avLst>
              <a:gd name="adj" fmla="val 212993"/>
            </a:avLst>
          </a:prstGeom>
          <a:solidFill>
            <a:srgbClr val="00DC7D">
              <a:alpha val="15000"/>
            </a:srgbClr>
          </a:solidFill>
          <a:ln w="12700">
            <a:solidFill>
              <a:srgbClr val="FFFFFF">
                <a:alpha val="0"/>
              </a:srgbClr>
            </a:solidFill>
            <a:prstDash val="solid"/>
          </a:ln>
        </p:spPr>
        <p:txBody>
          <a:bodyPr/>
          <a:lstStyle/>
          <a:p>
            <a:endParaRPr lang="fr-FR"/>
          </a:p>
        </p:txBody>
      </p:sp>
      <p:sp>
        <p:nvSpPr>
          <p:cNvPr id="29" name="Text 17"/>
          <p:cNvSpPr txBox="1"/>
          <p:nvPr/>
        </p:nvSpPr>
        <p:spPr>
          <a:xfrm>
            <a:off x="10163556" y="2691079"/>
            <a:ext cx="1228954" cy="171907"/>
          </a:xfrm>
          <a:prstGeom prst="rect">
            <a:avLst/>
          </a:prstGeom>
          <a:noFill/>
          <a:ln/>
        </p:spPr>
        <p:txBody>
          <a:bodyPr wrap="square" lIns="0" tIns="0" rIns="0" bIns="0" rtlCol="0" anchor="ctr"/>
          <a:lstStyle/>
          <a:p>
            <a:pPr marL="0" indent="0" algn="l">
              <a:buNone/>
            </a:pPr>
            <a:r>
              <a:rPr lang="en-US" sz="900" b="1">
                <a:solidFill>
                  <a:srgbClr val="00DC7D"/>
                </a:solidFill>
                <a:latin typeface="SageHeadline" pitchFamily="34" charset="0"/>
                <a:ea typeface="SageHeadline" pitchFamily="34" charset="-122"/>
                <a:cs typeface="SageHeadline" pitchFamily="34" charset="-120"/>
              </a:rPr>
              <a:t>PROJECTED GROWTH</a:t>
            </a:r>
            <a:endParaRPr lang="en-US" sz="900"/>
          </a:p>
        </p:txBody>
      </p:sp>
      <p:pic>
        <p:nvPicPr>
          <p:cNvPr id="30" name="Image 10" descr="preencoded.png"/>
          <p:cNvPicPr>
            <a:picLocks noChangeAspect="1"/>
          </p:cNvPicPr>
          <p:nvPr/>
        </p:nvPicPr>
        <p:blipFill>
          <a:blip r:embed="rId10"/>
          <a:srcRect l="172" r="172"/>
          <a:stretch/>
        </p:blipFill>
        <p:spPr>
          <a:xfrm>
            <a:off x="571500" y="381305"/>
            <a:ext cx="1143000" cy="6473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pic>
        <p:nvPicPr>
          <p:cNvPr id="4" name="Image 0" descr="preencoded.png"/>
          <p:cNvPicPr>
            <a:picLocks noChangeAspect="1"/>
          </p:cNvPicPr>
          <p:nvPr/>
        </p:nvPicPr>
        <p:blipFill>
          <a:blip r:embed="rId3"/>
          <a:srcRect t="-401" b="-401"/>
          <a:stretch/>
        </p:blipFill>
        <p:spPr>
          <a:xfrm>
            <a:off x="0" y="6819595"/>
            <a:ext cx="12191695" cy="38405"/>
          </a:xfrm>
          <a:prstGeom prst="rect">
            <a:avLst/>
          </a:prstGeom>
        </p:spPr>
      </p:pic>
      <p:sp>
        <p:nvSpPr>
          <p:cNvPr id="8" name="Text 4"/>
          <p:cNvSpPr txBox="1"/>
          <p:nvPr/>
        </p:nvSpPr>
        <p:spPr>
          <a:xfrm>
            <a:off x="476402" y="952805"/>
            <a:ext cx="11239805" cy="685800"/>
          </a:xfrm>
          <a:prstGeom prst="rect">
            <a:avLst/>
          </a:prstGeom>
          <a:noFill/>
          <a:ln/>
        </p:spPr>
        <p:txBody>
          <a:bodyPr wrap="square" lIns="0" tIns="0" rIns="0" bIns="0" rtlCol="0" anchor="ctr"/>
          <a:lstStyle/>
          <a:p>
            <a:pPr marL="0" indent="0" algn="ctr">
              <a:buNone/>
            </a:pPr>
            <a:r>
              <a:rPr lang="en-US" sz="3600" b="1">
                <a:solidFill>
                  <a:srgbClr val="FFFFFF"/>
                </a:solidFill>
                <a:latin typeface="Sage Headline Black" panose="02010A03040201060103" pitchFamily="2" charset="0"/>
                <a:ea typeface="SageHeadline-Black" pitchFamily="34" charset="-122"/>
                <a:cs typeface="SageHeadline-Black" pitchFamily="34" charset="-120"/>
              </a:rPr>
              <a:t> Our Vision: </a:t>
            </a:r>
            <a:r>
              <a:rPr lang="en-US" sz="3600" b="1">
                <a:solidFill>
                  <a:srgbClr val="00D736"/>
                </a:solidFill>
                <a:latin typeface="Sage Headline Black" panose="02010A03040201060103" pitchFamily="2" charset="0"/>
                <a:ea typeface="SageHeadline-Black" pitchFamily="34" charset="-122"/>
                <a:cs typeface="SageHeadline-Black" pitchFamily="34" charset="-120"/>
              </a:rPr>
              <a:t>3 Experiences Transformed</a:t>
            </a:r>
            <a:endParaRPr lang="en-US" sz="3600">
              <a:solidFill>
                <a:srgbClr val="00D736"/>
              </a:solidFill>
              <a:latin typeface="Sage Headline Black" panose="02010A03040201060103" pitchFamily="2" charset="0"/>
            </a:endParaRPr>
          </a:p>
        </p:txBody>
      </p:sp>
      <p:sp>
        <p:nvSpPr>
          <p:cNvPr id="9" name="Shape 5"/>
          <p:cNvSpPr/>
          <p:nvPr/>
        </p:nvSpPr>
        <p:spPr>
          <a:xfrm>
            <a:off x="3991356" y="2115007"/>
            <a:ext cx="9144" cy="4419295"/>
          </a:xfrm>
          <a:prstGeom prst="rect">
            <a:avLst/>
          </a:prstGeom>
          <a:solidFill>
            <a:srgbClr val="333333"/>
          </a:solidFill>
          <a:ln w="12700">
            <a:solidFill>
              <a:srgbClr val="333333">
                <a:alpha val="0"/>
              </a:srgbClr>
            </a:solidFill>
            <a:prstDash val="solid"/>
          </a:ln>
        </p:spPr>
        <p:txBody>
          <a:bodyPr/>
          <a:lstStyle/>
          <a:p>
            <a:endParaRPr lang="fr-FR"/>
          </a:p>
        </p:txBody>
      </p:sp>
      <p:sp>
        <p:nvSpPr>
          <p:cNvPr id="10" name="Shape 6"/>
          <p:cNvSpPr/>
          <p:nvPr/>
        </p:nvSpPr>
        <p:spPr>
          <a:xfrm>
            <a:off x="1805026" y="2400300"/>
            <a:ext cx="952805" cy="952805"/>
          </a:xfrm>
          <a:prstGeom prst="ellipse">
            <a:avLst/>
          </a:prstGeom>
          <a:solidFill>
            <a:srgbClr val="00DC7D">
              <a:alpha val="10000"/>
            </a:srgbClr>
          </a:solidFill>
          <a:ln w="25400">
            <a:solidFill>
              <a:srgbClr val="00D736"/>
            </a:solidFill>
            <a:prstDash val="solid"/>
          </a:ln>
        </p:spPr>
        <p:txBody>
          <a:bodyPr/>
          <a:lstStyle/>
          <a:p>
            <a:endParaRPr lang="fr-FR"/>
          </a:p>
        </p:txBody>
      </p:sp>
      <p:pic>
        <p:nvPicPr>
          <p:cNvPr id="11" name="Image 2" descr="preencoded.png"/>
          <p:cNvPicPr>
            <a:picLocks noChangeAspect="1"/>
          </p:cNvPicPr>
          <p:nvPr/>
        </p:nvPicPr>
        <p:blipFill>
          <a:blip r:embed="rId4"/>
          <a:srcRect/>
          <a:stretch/>
        </p:blipFill>
        <p:spPr>
          <a:xfrm>
            <a:off x="2090318" y="2686507"/>
            <a:ext cx="381305" cy="381305"/>
          </a:xfrm>
          <a:prstGeom prst="rect">
            <a:avLst/>
          </a:prstGeom>
          <a:ln>
            <a:noFill/>
          </a:ln>
        </p:spPr>
      </p:pic>
      <p:sp>
        <p:nvSpPr>
          <p:cNvPr id="12" name="Text 7"/>
          <p:cNvSpPr txBox="1"/>
          <p:nvPr/>
        </p:nvSpPr>
        <p:spPr>
          <a:xfrm>
            <a:off x="712318" y="3638398"/>
            <a:ext cx="3139135" cy="800100"/>
          </a:xfrm>
          <a:prstGeom prst="rect">
            <a:avLst/>
          </a:prstGeom>
          <a:noFill/>
          <a:ln/>
        </p:spPr>
        <p:txBody>
          <a:bodyPr wrap="square" lIns="0" tIns="0" rIns="0" bIns="0" rtlCol="0" anchor="t"/>
          <a:lstStyle/>
          <a:p>
            <a:pPr marL="0" indent="0" algn="ctr">
              <a:buNone/>
            </a:pPr>
            <a:r>
              <a:rPr lang="en-US" sz="2100" b="1" kern="0" spc="75">
                <a:solidFill>
                  <a:srgbClr val="00D736"/>
                </a:solidFill>
                <a:latin typeface="SageHeadline-Black" pitchFamily="34" charset="0"/>
                <a:ea typeface="SageHeadline-Black" pitchFamily="34" charset="-122"/>
                <a:cs typeface="SageHeadline-Black" pitchFamily="34" charset="-120"/>
              </a:rPr>
              <a:t>Customer Experience</a:t>
            </a:r>
            <a:endParaRPr lang="en-US" sz="2100">
              <a:solidFill>
                <a:srgbClr val="00D736"/>
              </a:solidFill>
            </a:endParaRPr>
          </a:p>
        </p:txBody>
      </p:sp>
      <p:sp>
        <p:nvSpPr>
          <p:cNvPr id="13" name="Shape 8"/>
          <p:cNvSpPr/>
          <p:nvPr/>
        </p:nvSpPr>
        <p:spPr>
          <a:xfrm>
            <a:off x="761695" y="5049317"/>
            <a:ext cx="3038551" cy="9144"/>
          </a:xfrm>
          <a:prstGeom prst="rect">
            <a:avLst/>
          </a:prstGeom>
          <a:solidFill>
            <a:srgbClr val="FFFFFF">
              <a:alpha val="10000"/>
            </a:srgbClr>
          </a:solidFill>
          <a:ln w="12700">
            <a:solidFill>
              <a:srgbClr val="FFFFFF">
                <a:alpha val="0"/>
              </a:srgbClr>
            </a:solidFill>
            <a:prstDash val="solid"/>
          </a:ln>
        </p:spPr>
        <p:txBody>
          <a:bodyPr/>
          <a:lstStyle/>
          <a:p>
            <a:endParaRPr lang="fr-FR"/>
          </a:p>
        </p:txBody>
      </p:sp>
      <p:sp>
        <p:nvSpPr>
          <p:cNvPr id="14" name="Text 9"/>
          <p:cNvSpPr txBox="1"/>
          <p:nvPr/>
        </p:nvSpPr>
        <p:spPr>
          <a:xfrm>
            <a:off x="623621" y="4705502"/>
            <a:ext cx="3314700" cy="267005"/>
          </a:xfrm>
          <a:prstGeom prst="rect">
            <a:avLst/>
          </a:prstGeom>
          <a:noFill/>
          <a:ln/>
        </p:spPr>
        <p:txBody>
          <a:bodyPr wrap="square" lIns="0" tIns="0" rIns="0" bIns="0" rtlCol="0" anchor="ctr"/>
          <a:lstStyle/>
          <a:p>
            <a:pPr marL="0" indent="0" algn="ctr">
              <a:buNone/>
            </a:pPr>
            <a:r>
              <a:rPr lang="en-US" sz="1500">
                <a:solidFill>
                  <a:srgbClr val="E0E0E0"/>
                </a:solidFill>
                <a:latin typeface="SageText" pitchFamily="34" charset="0"/>
                <a:ea typeface="SageText" pitchFamily="34" charset="-122"/>
                <a:cs typeface="SageText" pitchFamily="34" charset="-120"/>
              </a:rPr>
              <a:t>Modern &amp; Reactive Interfaces</a:t>
            </a:r>
            <a:endParaRPr lang="en-US" sz="1500"/>
          </a:p>
        </p:txBody>
      </p:sp>
      <p:sp>
        <p:nvSpPr>
          <p:cNvPr id="15" name="Shape 10"/>
          <p:cNvSpPr/>
          <p:nvPr/>
        </p:nvSpPr>
        <p:spPr>
          <a:xfrm>
            <a:off x="761695" y="5591556"/>
            <a:ext cx="3038551" cy="9144"/>
          </a:xfrm>
          <a:prstGeom prst="rect">
            <a:avLst/>
          </a:prstGeom>
          <a:solidFill>
            <a:srgbClr val="FFFFFF">
              <a:alpha val="10000"/>
            </a:srgbClr>
          </a:solidFill>
          <a:ln w="12700">
            <a:solidFill>
              <a:srgbClr val="FFFFFF">
                <a:alpha val="0"/>
              </a:srgbClr>
            </a:solidFill>
            <a:prstDash val="solid"/>
          </a:ln>
        </p:spPr>
        <p:txBody>
          <a:bodyPr/>
          <a:lstStyle/>
          <a:p>
            <a:endParaRPr lang="fr-FR"/>
          </a:p>
        </p:txBody>
      </p:sp>
      <p:sp>
        <p:nvSpPr>
          <p:cNvPr id="16" name="Text 11"/>
          <p:cNvSpPr txBox="1"/>
          <p:nvPr/>
        </p:nvSpPr>
        <p:spPr>
          <a:xfrm>
            <a:off x="705002" y="5248656"/>
            <a:ext cx="3152851" cy="267005"/>
          </a:xfrm>
          <a:prstGeom prst="rect">
            <a:avLst/>
          </a:prstGeom>
          <a:noFill/>
          <a:ln/>
        </p:spPr>
        <p:txBody>
          <a:bodyPr wrap="square" lIns="0" tIns="0" rIns="0" bIns="0" rtlCol="0" anchor="ctr"/>
          <a:lstStyle/>
          <a:p>
            <a:pPr marL="0" indent="0" algn="ctr">
              <a:buNone/>
            </a:pPr>
            <a:r>
              <a:rPr lang="en-US" sz="1500">
                <a:solidFill>
                  <a:srgbClr val="E0E0E0"/>
                </a:solidFill>
                <a:latin typeface="SageText" pitchFamily="34" charset="0"/>
                <a:ea typeface="SageText" pitchFamily="34" charset="-122"/>
                <a:cs typeface="SageText" pitchFamily="34" charset="-120"/>
              </a:rPr>
              <a:t>Centralized Sage Hub</a:t>
            </a:r>
            <a:endParaRPr lang="en-US" sz="1500"/>
          </a:p>
        </p:txBody>
      </p:sp>
      <p:sp>
        <p:nvSpPr>
          <p:cNvPr id="17" name="Text 12"/>
          <p:cNvSpPr txBox="1"/>
          <p:nvPr/>
        </p:nvSpPr>
        <p:spPr>
          <a:xfrm>
            <a:off x="705002" y="5790895"/>
            <a:ext cx="3152851" cy="267005"/>
          </a:xfrm>
          <a:prstGeom prst="rect">
            <a:avLst/>
          </a:prstGeom>
          <a:noFill/>
          <a:ln/>
        </p:spPr>
        <p:txBody>
          <a:bodyPr wrap="square" lIns="0" tIns="0" rIns="0" bIns="0" rtlCol="0" anchor="ctr"/>
          <a:lstStyle/>
          <a:p>
            <a:pPr marL="0" indent="0" algn="ctr">
              <a:buNone/>
            </a:pPr>
            <a:r>
              <a:rPr lang="en-US" sz="1500">
                <a:solidFill>
                  <a:srgbClr val="E0E0E0"/>
                </a:solidFill>
                <a:latin typeface="SageText" pitchFamily="34" charset="0"/>
                <a:ea typeface="SageText" pitchFamily="34" charset="-122"/>
                <a:cs typeface="SageText" pitchFamily="34" charset="-120"/>
              </a:rPr>
              <a:t>Integrated Agentic AI</a:t>
            </a:r>
            <a:endParaRPr lang="en-US" sz="1500"/>
          </a:p>
        </p:txBody>
      </p:sp>
      <p:sp>
        <p:nvSpPr>
          <p:cNvPr id="18" name="Shape 13"/>
          <p:cNvSpPr/>
          <p:nvPr/>
        </p:nvSpPr>
        <p:spPr>
          <a:xfrm>
            <a:off x="7801661" y="2115007"/>
            <a:ext cx="9144" cy="4419295"/>
          </a:xfrm>
          <a:prstGeom prst="rect">
            <a:avLst/>
          </a:prstGeom>
          <a:solidFill>
            <a:srgbClr val="333333"/>
          </a:solidFill>
          <a:ln w="12700">
            <a:solidFill>
              <a:srgbClr val="333333">
                <a:alpha val="0"/>
              </a:srgbClr>
            </a:solidFill>
            <a:prstDash val="solid"/>
          </a:ln>
        </p:spPr>
        <p:txBody>
          <a:bodyPr/>
          <a:lstStyle/>
          <a:p>
            <a:endParaRPr lang="fr-FR"/>
          </a:p>
        </p:txBody>
      </p:sp>
      <p:sp>
        <p:nvSpPr>
          <p:cNvPr id="19" name="Shape 14"/>
          <p:cNvSpPr/>
          <p:nvPr/>
        </p:nvSpPr>
        <p:spPr>
          <a:xfrm>
            <a:off x="5615330" y="2400300"/>
            <a:ext cx="952805" cy="952805"/>
          </a:xfrm>
          <a:prstGeom prst="ellipse">
            <a:avLst/>
          </a:prstGeom>
          <a:solidFill>
            <a:srgbClr val="00DC7D">
              <a:alpha val="10000"/>
            </a:srgbClr>
          </a:solidFill>
          <a:ln w="25400">
            <a:solidFill>
              <a:srgbClr val="00D736"/>
            </a:solidFill>
            <a:prstDash val="solid"/>
          </a:ln>
        </p:spPr>
        <p:txBody>
          <a:bodyPr/>
          <a:lstStyle/>
          <a:p>
            <a:endParaRPr lang="fr-FR"/>
          </a:p>
        </p:txBody>
      </p:sp>
      <p:pic>
        <p:nvPicPr>
          <p:cNvPr id="20" name="Image 3" descr="preencoded.png"/>
          <p:cNvPicPr>
            <a:picLocks noChangeAspect="1"/>
          </p:cNvPicPr>
          <p:nvPr/>
        </p:nvPicPr>
        <p:blipFill>
          <a:blip r:embed="rId5"/>
          <a:srcRect t="-24" b="-24"/>
          <a:stretch/>
        </p:blipFill>
        <p:spPr>
          <a:xfrm>
            <a:off x="5853074" y="2686507"/>
            <a:ext cx="476402" cy="381305"/>
          </a:xfrm>
          <a:prstGeom prst="rect">
            <a:avLst/>
          </a:prstGeom>
        </p:spPr>
      </p:pic>
      <p:sp>
        <p:nvSpPr>
          <p:cNvPr id="21" name="Text 15"/>
          <p:cNvSpPr txBox="1"/>
          <p:nvPr/>
        </p:nvSpPr>
        <p:spPr>
          <a:xfrm>
            <a:off x="4468673" y="3638398"/>
            <a:ext cx="3253435" cy="400507"/>
          </a:xfrm>
          <a:prstGeom prst="rect">
            <a:avLst/>
          </a:prstGeom>
          <a:noFill/>
          <a:ln/>
        </p:spPr>
        <p:txBody>
          <a:bodyPr wrap="square" lIns="0" tIns="0" rIns="0" bIns="0" rtlCol="0" anchor="ctr"/>
          <a:lstStyle/>
          <a:p>
            <a:pPr marL="0" indent="0" algn="ctr">
              <a:buNone/>
            </a:pPr>
            <a:r>
              <a:rPr lang="en-US" sz="2100" b="1" kern="0" spc="75">
                <a:solidFill>
                  <a:srgbClr val="00D736"/>
                </a:solidFill>
                <a:latin typeface="SageHeadline-Black" pitchFamily="34" charset="0"/>
                <a:ea typeface="SageHeadline-Black" pitchFamily="34" charset="-122"/>
                <a:cs typeface="SageHeadline-Black" pitchFamily="34" charset="-120"/>
              </a:rPr>
              <a:t>Partner Experience</a:t>
            </a:r>
            <a:endParaRPr lang="en-US" sz="2100">
              <a:solidFill>
                <a:srgbClr val="00D736"/>
              </a:solidFill>
            </a:endParaRPr>
          </a:p>
        </p:txBody>
      </p:sp>
      <p:sp>
        <p:nvSpPr>
          <p:cNvPr id="22" name="Shape 16"/>
          <p:cNvSpPr/>
          <p:nvPr/>
        </p:nvSpPr>
        <p:spPr>
          <a:xfrm>
            <a:off x="4572000" y="4648810"/>
            <a:ext cx="3038551" cy="9144"/>
          </a:xfrm>
          <a:prstGeom prst="rect">
            <a:avLst/>
          </a:prstGeom>
          <a:solidFill>
            <a:srgbClr val="FFFFFF">
              <a:alpha val="10000"/>
            </a:srgbClr>
          </a:solidFill>
          <a:ln w="12700">
            <a:solidFill>
              <a:srgbClr val="FFFFFF">
                <a:alpha val="0"/>
              </a:srgbClr>
            </a:solidFill>
            <a:prstDash val="solid"/>
          </a:ln>
        </p:spPr>
        <p:txBody>
          <a:bodyPr/>
          <a:lstStyle/>
          <a:p>
            <a:endParaRPr lang="fr-FR"/>
          </a:p>
        </p:txBody>
      </p:sp>
      <p:sp>
        <p:nvSpPr>
          <p:cNvPr id="23" name="Text 17"/>
          <p:cNvSpPr txBox="1"/>
          <p:nvPr/>
        </p:nvSpPr>
        <p:spPr>
          <a:xfrm>
            <a:off x="4390340" y="4704588"/>
            <a:ext cx="3152851" cy="267005"/>
          </a:xfrm>
          <a:prstGeom prst="rect">
            <a:avLst/>
          </a:prstGeom>
          <a:noFill/>
          <a:ln/>
        </p:spPr>
        <p:txBody>
          <a:bodyPr wrap="square" lIns="0" tIns="0" rIns="0" bIns="0" rtlCol="0" anchor="ctr"/>
          <a:lstStyle/>
          <a:p>
            <a:pPr marL="0" indent="0" algn="ctr">
              <a:buNone/>
            </a:pPr>
            <a:r>
              <a:rPr lang="en-US" sz="1500">
                <a:solidFill>
                  <a:srgbClr val="E0E0E0"/>
                </a:solidFill>
                <a:latin typeface="SageText" pitchFamily="34" charset="0"/>
                <a:ea typeface="SageText" pitchFamily="34" charset="-122"/>
                <a:cs typeface="SageText" pitchFamily="34" charset="-120"/>
              </a:rPr>
              <a:t>AI Studio for Innovation</a:t>
            </a:r>
            <a:endParaRPr lang="en-US" sz="1500"/>
          </a:p>
        </p:txBody>
      </p:sp>
      <p:sp>
        <p:nvSpPr>
          <p:cNvPr id="24" name="Shape 18"/>
          <p:cNvSpPr/>
          <p:nvPr/>
        </p:nvSpPr>
        <p:spPr>
          <a:xfrm>
            <a:off x="4572000" y="5191963"/>
            <a:ext cx="3038551" cy="9144"/>
          </a:xfrm>
          <a:prstGeom prst="rect">
            <a:avLst/>
          </a:prstGeom>
          <a:solidFill>
            <a:srgbClr val="FFFFFF">
              <a:alpha val="10000"/>
            </a:srgbClr>
          </a:solidFill>
          <a:ln w="12700">
            <a:solidFill>
              <a:srgbClr val="FFFFFF">
                <a:alpha val="0"/>
              </a:srgbClr>
            </a:solidFill>
            <a:prstDash val="solid"/>
          </a:ln>
        </p:spPr>
        <p:txBody>
          <a:bodyPr/>
          <a:lstStyle/>
          <a:p>
            <a:endParaRPr lang="fr-FR"/>
          </a:p>
        </p:txBody>
      </p:sp>
      <p:sp>
        <p:nvSpPr>
          <p:cNvPr id="25" name="Text 19"/>
          <p:cNvSpPr txBox="1"/>
          <p:nvPr/>
        </p:nvSpPr>
        <p:spPr>
          <a:xfrm>
            <a:off x="4390340" y="5247742"/>
            <a:ext cx="3152851" cy="267005"/>
          </a:xfrm>
          <a:prstGeom prst="rect">
            <a:avLst/>
          </a:prstGeom>
          <a:noFill/>
          <a:ln/>
        </p:spPr>
        <p:txBody>
          <a:bodyPr wrap="square" lIns="0" tIns="0" rIns="0" bIns="0" rtlCol="0" anchor="ctr"/>
          <a:lstStyle/>
          <a:p>
            <a:pPr marL="0" indent="0" algn="ctr">
              <a:buNone/>
            </a:pPr>
            <a:r>
              <a:rPr lang="en-US" sz="1500">
                <a:solidFill>
                  <a:srgbClr val="E0E0E0"/>
                </a:solidFill>
                <a:latin typeface="SageText" pitchFamily="34" charset="0"/>
                <a:ea typeface="SageText" pitchFamily="34" charset="-122"/>
                <a:cs typeface="SageText" pitchFamily="34" charset="-120"/>
              </a:rPr>
              <a:t>Portfolio Data Access</a:t>
            </a:r>
            <a:endParaRPr lang="en-US" sz="1500"/>
          </a:p>
        </p:txBody>
      </p:sp>
      <p:sp>
        <p:nvSpPr>
          <p:cNvPr id="26" name="Text 20"/>
          <p:cNvSpPr txBox="1"/>
          <p:nvPr/>
        </p:nvSpPr>
        <p:spPr>
          <a:xfrm>
            <a:off x="4390340" y="5790895"/>
            <a:ext cx="3152851" cy="267005"/>
          </a:xfrm>
          <a:prstGeom prst="rect">
            <a:avLst/>
          </a:prstGeom>
          <a:noFill/>
          <a:ln/>
        </p:spPr>
        <p:txBody>
          <a:bodyPr wrap="square" lIns="0" tIns="0" rIns="0" bIns="0" rtlCol="0" anchor="ctr"/>
          <a:lstStyle/>
          <a:p>
            <a:pPr marL="0" indent="0" algn="ctr">
              <a:buNone/>
            </a:pPr>
            <a:r>
              <a:rPr lang="en-US" sz="1500">
                <a:solidFill>
                  <a:srgbClr val="E0E0E0"/>
                </a:solidFill>
                <a:latin typeface="SageText" pitchFamily="34" charset="0"/>
                <a:ea typeface="SageText" pitchFamily="34" charset="-122"/>
                <a:cs typeface="SageText" pitchFamily="34" charset="-120"/>
              </a:rPr>
              <a:t>Open APIs Ecosystem</a:t>
            </a:r>
            <a:endParaRPr lang="en-US" sz="1500"/>
          </a:p>
        </p:txBody>
      </p:sp>
      <p:sp>
        <p:nvSpPr>
          <p:cNvPr id="27" name="Shape 21"/>
          <p:cNvSpPr/>
          <p:nvPr/>
        </p:nvSpPr>
        <p:spPr>
          <a:xfrm>
            <a:off x="9430207" y="2400300"/>
            <a:ext cx="952805" cy="952805"/>
          </a:xfrm>
          <a:prstGeom prst="ellipse">
            <a:avLst/>
          </a:prstGeom>
          <a:solidFill>
            <a:srgbClr val="00DC7D">
              <a:alpha val="10000"/>
            </a:srgbClr>
          </a:solidFill>
          <a:ln w="25400">
            <a:solidFill>
              <a:srgbClr val="00D736"/>
            </a:solidFill>
            <a:prstDash val="solid"/>
          </a:ln>
        </p:spPr>
        <p:txBody>
          <a:bodyPr/>
          <a:lstStyle/>
          <a:p>
            <a:endParaRPr lang="fr-FR"/>
          </a:p>
        </p:txBody>
      </p:sp>
      <p:pic>
        <p:nvPicPr>
          <p:cNvPr id="28" name="Image 4" descr="preencoded.png"/>
          <p:cNvPicPr>
            <a:picLocks noChangeAspect="1"/>
          </p:cNvPicPr>
          <p:nvPr/>
        </p:nvPicPr>
        <p:blipFill>
          <a:blip r:embed="rId6"/>
          <a:srcRect/>
          <a:stretch/>
        </p:blipFill>
        <p:spPr>
          <a:xfrm>
            <a:off x="9715500" y="2686507"/>
            <a:ext cx="381305" cy="381305"/>
          </a:xfrm>
          <a:prstGeom prst="rect">
            <a:avLst/>
          </a:prstGeom>
        </p:spPr>
      </p:pic>
      <p:sp>
        <p:nvSpPr>
          <p:cNvPr id="29" name="Text 22"/>
          <p:cNvSpPr txBox="1"/>
          <p:nvPr/>
        </p:nvSpPr>
        <p:spPr>
          <a:xfrm>
            <a:off x="8332013" y="3638398"/>
            <a:ext cx="3148279" cy="800100"/>
          </a:xfrm>
          <a:prstGeom prst="rect">
            <a:avLst/>
          </a:prstGeom>
          <a:noFill/>
          <a:ln/>
        </p:spPr>
        <p:txBody>
          <a:bodyPr wrap="square" lIns="0" tIns="0" rIns="0" bIns="0" rtlCol="0" anchor="t"/>
          <a:lstStyle/>
          <a:p>
            <a:pPr marL="0" indent="0" algn="ctr">
              <a:buNone/>
            </a:pPr>
            <a:r>
              <a:rPr lang="en-US" sz="2100" b="1" kern="0" spc="75">
                <a:solidFill>
                  <a:srgbClr val="00D736"/>
                </a:solidFill>
                <a:latin typeface="SageHeadline-Black" pitchFamily="34" charset="0"/>
                <a:ea typeface="SageHeadline-Black" pitchFamily="34" charset="-122"/>
                <a:cs typeface="SageHeadline-Black" pitchFamily="34" charset="-120"/>
              </a:rPr>
              <a:t>Employee Experience</a:t>
            </a:r>
            <a:endParaRPr lang="en-US" sz="2100">
              <a:solidFill>
                <a:srgbClr val="00D736"/>
              </a:solidFill>
            </a:endParaRPr>
          </a:p>
        </p:txBody>
      </p:sp>
      <p:sp>
        <p:nvSpPr>
          <p:cNvPr id="30" name="Shape 23"/>
          <p:cNvSpPr/>
          <p:nvPr/>
        </p:nvSpPr>
        <p:spPr>
          <a:xfrm>
            <a:off x="8382305" y="5049317"/>
            <a:ext cx="3047695" cy="9144"/>
          </a:xfrm>
          <a:prstGeom prst="rect">
            <a:avLst/>
          </a:prstGeom>
          <a:solidFill>
            <a:srgbClr val="FFFFFF">
              <a:alpha val="10000"/>
            </a:srgbClr>
          </a:solidFill>
          <a:ln w="12700">
            <a:solidFill>
              <a:srgbClr val="FFFFFF">
                <a:alpha val="0"/>
              </a:srgbClr>
            </a:solidFill>
            <a:prstDash val="solid"/>
          </a:ln>
        </p:spPr>
        <p:txBody>
          <a:bodyPr/>
          <a:lstStyle/>
          <a:p>
            <a:endParaRPr lang="fr-FR"/>
          </a:p>
        </p:txBody>
      </p:sp>
      <p:sp>
        <p:nvSpPr>
          <p:cNvPr id="31" name="Text 24"/>
          <p:cNvSpPr txBox="1"/>
          <p:nvPr/>
        </p:nvSpPr>
        <p:spPr>
          <a:xfrm>
            <a:off x="8324698" y="4705502"/>
            <a:ext cx="3162910" cy="267005"/>
          </a:xfrm>
          <a:prstGeom prst="rect">
            <a:avLst/>
          </a:prstGeom>
          <a:noFill/>
          <a:ln/>
        </p:spPr>
        <p:txBody>
          <a:bodyPr wrap="square" lIns="0" tIns="0" rIns="0" bIns="0" rtlCol="0" anchor="ctr"/>
          <a:lstStyle/>
          <a:p>
            <a:pPr marL="0" indent="0" algn="ctr">
              <a:buNone/>
            </a:pPr>
            <a:r>
              <a:rPr lang="en-US" sz="1500">
                <a:solidFill>
                  <a:srgbClr val="E0E0E0"/>
                </a:solidFill>
                <a:latin typeface="SageText" pitchFamily="34" charset="0"/>
                <a:ea typeface="SageText" pitchFamily="34" charset="-122"/>
                <a:cs typeface="SageText" pitchFamily="34" charset="-120"/>
              </a:rPr>
              <a:t>Innovative Product to Sell</a:t>
            </a:r>
            <a:endParaRPr lang="en-US" sz="1500"/>
          </a:p>
        </p:txBody>
      </p:sp>
      <p:sp>
        <p:nvSpPr>
          <p:cNvPr id="32" name="Shape 25"/>
          <p:cNvSpPr/>
          <p:nvPr/>
        </p:nvSpPr>
        <p:spPr>
          <a:xfrm>
            <a:off x="8382305" y="5591556"/>
            <a:ext cx="3047695" cy="9144"/>
          </a:xfrm>
          <a:prstGeom prst="rect">
            <a:avLst/>
          </a:prstGeom>
          <a:solidFill>
            <a:srgbClr val="FFFFFF">
              <a:alpha val="10000"/>
            </a:srgbClr>
          </a:solidFill>
          <a:ln w="12700">
            <a:solidFill>
              <a:srgbClr val="FFFFFF">
                <a:alpha val="0"/>
              </a:srgbClr>
            </a:solidFill>
            <a:prstDash val="solid"/>
          </a:ln>
        </p:spPr>
        <p:txBody>
          <a:bodyPr/>
          <a:lstStyle/>
          <a:p>
            <a:endParaRPr lang="fr-FR"/>
          </a:p>
        </p:txBody>
      </p:sp>
      <p:sp>
        <p:nvSpPr>
          <p:cNvPr id="33" name="Text 26"/>
          <p:cNvSpPr txBox="1"/>
          <p:nvPr/>
        </p:nvSpPr>
        <p:spPr>
          <a:xfrm>
            <a:off x="8324698" y="5248656"/>
            <a:ext cx="3162910" cy="267005"/>
          </a:xfrm>
          <a:prstGeom prst="rect">
            <a:avLst/>
          </a:prstGeom>
          <a:noFill/>
          <a:ln/>
        </p:spPr>
        <p:txBody>
          <a:bodyPr wrap="square" lIns="0" tIns="0" rIns="0" bIns="0" rtlCol="0" anchor="ctr"/>
          <a:lstStyle/>
          <a:p>
            <a:pPr marL="0" indent="0" algn="ctr">
              <a:buNone/>
            </a:pPr>
            <a:r>
              <a:rPr lang="en-US" sz="1500">
                <a:solidFill>
                  <a:srgbClr val="E0E0E0"/>
                </a:solidFill>
                <a:latin typeface="SageText" pitchFamily="34" charset="0"/>
                <a:ea typeface="SageText" pitchFamily="34" charset="-122"/>
                <a:cs typeface="SageText" pitchFamily="34" charset="-120"/>
              </a:rPr>
              <a:t>Unified Tools &amp; Metrics</a:t>
            </a:r>
            <a:endParaRPr lang="en-US" sz="1500"/>
          </a:p>
        </p:txBody>
      </p:sp>
      <p:sp>
        <p:nvSpPr>
          <p:cNvPr id="34" name="Text 27"/>
          <p:cNvSpPr txBox="1"/>
          <p:nvPr/>
        </p:nvSpPr>
        <p:spPr>
          <a:xfrm>
            <a:off x="8324698" y="5790895"/>
            <a:ext cx="3162910" cy="267005"/>
          </a:xfrm>
          <a:prstGeom prst="rect">
            <a:avLst/>
          </a:prstGeom>
          <a:noFill/>
          <a:ln/>
        </p:spPr>
        <p:txBody>
          <a:bodyPr wrap="square" lIns="0" tIns="0" rIns="0" bIns="0" rtlCol="0" anchor="ctr"/>
          <a:lstStyle/>
          <a:p>
            <a:pPr marL="0" indent="0" algn="ctr">
              <a:buNone/>
            </a:pPr>
            <a:r>
              <a:rPr lang="en-US" sz="1500">
                <a:solidFill>
                  <a:srgbClr val="E0E0E0"/>
                </a:solidFill>
                <a:latin typeface="SageText" pitchFamily="34" charset="0"/>
                <a:ea typeface="SageText" pitchFamily="34" charset="-122"/>
                <a:cs typeface="SageText" pitchFamily="34" charset="-120"/>
              </a:rPr>
              <a:t>End-to-End Ownership</a:t>
            </a:r>
            <a:endParaRPr lang="en-US" sz="1500"/>
          </a:p>
        </p:txBody>
      </p:sp>
      <p:pic>
        <p:nvPicPr>
          <p:cNvPr id="35" name="Image 5" descr="preencoded.png"/>
          <p:cNvPicPr>
            <a:picLocks noChangeAspect="1"/>
          </p:cNvPicPr>
          <p:nvPr/>
        </p:nvPicPr>
        <p:blipFill>
          <a:blip r:embed="rId7"/>
          <a:srcRect l="492" r="492"/>
          <a:stretch/>
        </p:blipFill>
        <p:spPr>
          <a:xfrm>
            <a:off x="571500" y="381305"/>
            <a:ext cx="952805" cy="5431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sp>
        <p:nvSpPr>
          <p:cNvPr id="4" name="Text 2"/>
          <p:cNvSpPr txBox="1"/>
          <p:nvPr/>
        </p:nvSpPr>
        <p:spPr>
          <a:xfrm>
            <a:off x="705002" y="1619402"/>
            <a:ext cx="1390802" cy="400507"/>
          </a:xfrm>
          <a:prstGeom prst="rect">
            <a:avLst/>
          </a:prstGeom>
          <a:noFill/>
          <a:ln/>
        </p:spPr>
        <p:txBody>
          <a:bodyPr wrap="square" lIns="0" tIns="0" rIns="0" bIns="0" rtlCol="0" anchor="t"/>
          <a:lstStyle/>
          <a:p>
            <a:pPr marL="0" indent="0" algn="r">
              <a:buNone/>
            </a:pPr>
            <a:r>
              <a:rPr lang="en-US" sz="1000">
                <a:solidFill>
                  <a:srgbClr val="888888"/>
                </a:solidFill>
                <a:latin typeface="SageHeadline" pitchFamily="34" charset="0"/>
                <a:ea typeface="SageHeadline" pitchFamily="34" charset="-122"/>
                <a:cs typeface="SageHeadline" pitchFamily="34" charset="-120"/>
              </a:rPr>
              <a:t>Layer 4</a:t>
            </a:r>
            <a:endParaRPr lang="en-US" sz="1000"/>
          </a:p>
          <a:p>
            <a:pPr marL="0" indent="0" algn="r">
              <a:buNone/>
            </a:pPr>
            <a:r>
              <a:rPr lang="en-US" sz="900">
                <a:solidFill>
                  <a:srgbClr val="6B7280"/>
                </a:solidFill>
                <a:latin typeface="SageText" pitchFamily="34" charset="0"/>
                <a:ea typeface="SageText" pitchFamily="34" charset="-122"/>
                <a:cs typeface="SageText" pitchFamily="34" charset="-120"/>
              </a:rPr>
              <a:t>UNIFIED EXPERIENCE</a:t>
            </a:r>
            <a:endParaRPr lang="en-US" sz="1000"/>
          </a:p>
        </p:txBody>
      </p:sp>
      <p:sp>
        <p:nvSpPr>
          <p:cNvPr id="6" name="Shape 4"/>
          <p:cNvSpPr/>
          <p:nvPr/>
        </p:nvSpPr>
        <p:spPr>
          <a:xfrm>
            <a:off x="2286000" y="1485900"/>
            <a:ext cx="7619695" cy="666598"/>
          </a:xfrm>
          <a:prstGeom prst="roundRect">
            <a:avLst>
              <a:gd name="adj" fmla="val 15677"/>
            </a:avLst>
          </a:prstGeom>
          <a:solidFill>
            <a:srgbClr val="00DC7D">
              <a:alpha val="15000"/>
            </a:srgbClr>
          </a:solidFill>
          <a:ln w="25400">
            <a:solidFill>
              <a:srgbClr val="00D736"/>
            </a:solidFill>
            <a:prstDash val="solid"/>
          </a:ln>
        </p:spPr>
        <p:txBody>
          <a:bodyPr/>
          <a:lstStyle/>
          <a:p>
            <a:endParaRPr lang="fr-FR"/>
          </a:p>
        </p:txBody>
      </p:sp>
      <p:pic>
        <p:nvPicPr>
          <p:cNvPr id="7" name="Image 0" descr="preencoded.png"/>
          <p:cNvPicPr>
            <a:picLocks noChangeAspect="1"/>
          </p:cNvPicPr>
          <p:nvPr/>
        </p:nvPicPr>
        <p:blipFill>
          <a:blip r:embed="rId3"/>
          <a:srcRect/>
          <a:stretch/>
        </p:blipFill>
        <p:spPr>
          <a:xfrm>
            <a:off x="2495398" y="1705356"/>
            <a:ext cx="228600" cy="228600"/>
          </a:xfrm>
          <a:prstGeom prst="rect">
            <a:avLst/>
          </a:prstGeom>
        </p:spPr>
      </p:pic>
      <p:sp>
        <p:nvSpPr>
          <p:cNvPr id="8" name="Text 5"/>
          <p:cNvSpPr txBox="1"/>
          <p:nvPr/>
        </p:nvSpPr>
        <p:spPr>
          <a:xfrm>
            <a:off x="2838298" y="1591056"/>
            <a:ext cx="2870302" cy="257861"/>
          </a:xfrm>
          <a:prstGeom prst="rect">
            <a:avLst/>
          </a:prstGeom>
          <a:noFill/>
          <a:ln/>
        </p:spPr>
        <p:txBody>
          <a:bodyPr wrap="square" lIns="0" tIns="0" rIns="0" bIns="0" rtlCol="0" anchor="ctr"/>
          <a:lstStyle/>
          <a:p>
            <a:pPr marL="0" indent="0" algn="l">
              <a:buNone/>
            </a:pPr>
            <a:r>
              <a:rPr lang="en-US" sz="1300" b="1">
                <a:solidFill>
                  <a:srgbClr val="FFFFFF"/>
                </a:solidFill>
                <a:latin typeface="SageText" pitchFamily="34" charset="0"/>
                <a:ea typeface="SageText" pitchFamily="34" charset="-122"/>
                <a:cs typeface="SageText" pitchFamily="34" charset="-120"/>
              </a:rPr>
              <a:t>Unified Product Experience</a:t>
            </a:r>
            <a:endParaRPr lang="en-US" sz="1300"/>
          </a:p>
        </p:txBody>
      </p:sp>
      <p:sp>
        <p:nvSpPr>
          <p:cNvPr id="9" name="Text 6"/>
          <p:cNvSpPr txBox="1"/>
          <p:nvPr/>
        </p:nvSpPr>
        <p:spPr>
          <a:xfrm>
            <a:off x="2838298" y="1848002"/>
            <a:ext cx="3276295" cy="200254"/>
          </a:xfrm>
          <a:prstGeom prst="rect">
            <a:avLst/>
          </a:prstGeom>
          <a:noFill/>
          <a:ln/>
        </p:spPr>
        <p:txBody>
          <a:bodyPr wrap="square" lIns="0" tIns="0" rIns="0" bIns="0" rtlCol="0" anchor="ctr"/>
          <a:lstStyle/>
          <a:p>
            <a:pPr marL="0" indent="0" algn="l">
              <a:buNone/>
            </a:pPr>
            <a:r>
              <a:rPr lang="en-US" sz="1000">
                <a:solidFill>
                  <a:srgbClr val="CCCCCC"/>
                </a:solidFill>
                <a:latin typeface="SageText" pitchFamily="34" charset="0"/>
                <a:ea typeface="SageText" pitchFamily="34" charset="-122"/>
                <a:cs typeface="SageText" pitchFamily="34" charset="-120"/>
              </a:rPr>
              <a:t>(Single, cohesive experience across all devices)</a:t>
            </a:r>
            <a:endParaRPr lang="en-US" sz="1000"/>
          </a:p>
        </p:txBody>
      </p:sp>
      <p:sp>
        <p:nvSpPr>
          <p:cNvPr id="10" name="Text 7"/>
          <p:cNvSpPr txBox="1"/>
          <p:nvPr/>
        </p:nvSpPr>
        <p:spPr>
          <a:xfrm>
            <a:off x="8347558" y="1723644"/>
            <a:ext cx="1201522" cy="191110"/>
          </a:xfrm>
          <a:prstGeom prst="rect">
            <a:avLst/>
          </a:prstGeom>
          <a:noFill/>
          <a:ln/>
        </p:spPr>
        <p:txBody>
          <a:bodyPr wrap="square" lIns="0" tIns="0" rIns="0" bIns="0" rtlCol="0" anchor="ctr"/>
          <a:lstStyle/>
          <a:p>
            <a:pPr marL="0" indent="0" algn="l">
              <a:buNone/>
            </a:pPr>
            <a:r>
              <a:rPr lang="en-US" sz="1000" b="1">
                <a:solidFill>
                  <a:srgbClr val="FFFFFF"/>
                </a:solidFill>
                <a:latin typeface="SageText" pitchFamily="34" charset="0"/>
                <a:ea typeface="SageText" pitchFamily="34" charset="-122"/>
                <a:cs typeface="SageText" pitchFamily="34" charset="-120"/>
              </a:rPr>
              <a:t>Open Ecosystem</a:t>
            </a:r>
            <a:endParaRPr lang="en-US" sz="1000"/>
          </a:p>
        </p:txBody>
      </p:sp>
      <p:pic>
        <p:nvPicPr>
          <p:cNvPr id="11" name="Image 1" descr="preencoded.png"/>
          <p:cNvPicPr>
            <a:picLocks noChangeAspect="1"/>
          </p:cNvPicPr>
          <p:nvPr/>
        </p:nvPicPr>
        <p:blipFill>
          <a:blip r:embed="rId4"/>
          <a:srcRect t="-180" b="-180"/>
          <a:stretch/>
        </p:blipFill>
        <p:spPr>
          <a:xfrm>
            <a:off x="9506102" y="1742846"/>
            <a:ext cx="190195" cy="152705"/>
          </a:xfrm>
          <a:prstGeom prst="rect">
            <a:avLst/>
          </a:prstGeom>
        </p:spPr>
      </p:pic>
      <p:pic>
        <p:nvPicPr>
          <p:cNvPr id="12" name="Image 2" descr="preencoded.png"/>
          <p:cNvPicPr>
            <a:picLocks noChangeAspect="1"/>
          </p:cNvPicPr>
          <p:nvPr/>
        </p:nvPicPr>
        <p:blipFill>
          <a:blip r:embed="rId5"/>
          <a:srcRect/>
          <a:stretch/>
        </p:blipFill>
        <p:spPr>
          <a:xfrm>
            <a:off x="9886493" y="1742846"/>
            <a:ext cx="152705" cy="152705"/>
          </a:xfrm>
          <a:prstGeom prst="rect">
            <a:avLst/>
          </a:prstGeom>
        </p:spPr>
      </p:pic>
      <p:sp>
        <p:nvSpPr>
          <p:cNvPr id="13" name="Text 8"/>
          <p:cNvSpPr txBox="1"/>
          <p:nvPr/>
        </p:nvSpPr>
        <p:spPr>
          <a:xfrm>
            <a:off x="10115093" y="1723644"/>
            <a:ext cx="1326794" cy="191110"/>
          </a:xfrm>
          <a:prstGeom prst="rect">
            <a:avLst/>
          </a:prstGeom>
          <a:noFill/>
          <a:ln/>
        </p:spPr>
        <p:txBody>
          <a:bodyPr wrap="square" lIns="0" tIns="0" rIns="0" bIns="0" rtlCol="0" anchor="ctr"/>
          <a:lstStyle/>
          <a:p>
            <a:pPr marL="0" indent="0" algn="l">
              <a:buNone/>
            </a:pPr>
            <a:r>
              <a:rPr lang="en-US" sz="1000" b="1">
                <a:solidFill>
                  <a:srgbClr val="00D736"/>
                </a:solidFill>
                <a:latin typeface="SageText" pitchFamily="34" charset="0"/>
                <a:ea typeface="SageText" pitchFamily="34" charset="-122"/>
                <a:cs typeface="SageText" pitchFamily="34" charset="-120"/>
              </a:rPr>
              <a:t>Internal &amp; External</a:t>
            </a:r>
            <a:endParaRPr lang="en-US" sz="1000">
              <a:solidFill>
                <a:srgbClr val="00D736"/>
              </a:solidFill>
            </a:endParaRPr>
          </a:p>
        </p:txBody>
      </p:sp>
      <p:pic>
        <p:nvPicPr>
          <p:cNvPr id="14" name="Image 3" descr="preencoded.png"/>
          <p:cNvPicPr>
            <a:picLocks noChangeAspect="1"/>
          </p:cNvPicPr>
          <p:nvPr/>
        </p:nvPicPr>
        <p:blipFill>
          <a:blip r:embed="rId6">
            <a:alphaModFix amt="70000"/>
          </a:blip>
          <a:srcRect l="-1773" r="-1773"/>
          <a:stretch/>
        </p:blipFill>
        <p:spPr>
          <a:xfrm>
            <a:off x="6029554" y="2343607"/>
            <a:ext cx="133502" cy="171907"/>
          </a:xfrm>
          <a:prstGeom prst="rect">
            <a:avLst/>
          </a:prstGeom>
        </p:spPr>
      </p:pic>
      <p:sp>
        <p:nvSpPr>
          <p:cNvPr id="15" name="Text 9"/>
          <p:cNvSpPr txBox="1"/>
          <p:nvPr/>
        </p:nvSpPr>
        <p:spPr>
          <a:xfrm>
            <a:off x="705002" y="2695651"/>
            <a:ext cx="1390802" cy="400507"/>
          </a:xfrm>
          <a:prstGeom prst="rect">
            <a:avLst/>
          </a:prstGeom>
          <a:noFill/>
          <a:ln/>
        </p:spPr>
        <p:txBody>
          <a:bodyPr wrap="square" lIns="0" tIns="0" rIns="0" bIns="0" rtlCol="0" anchor="t"/>
          <a:lstStyle/>
          <a:p>
            <a:pPr marL="0" indent="0" algn="r">
              <a:buNone/>
            </a:pPr>
            <a:r>
              <a:rPr lang="en-US" sz="1000">
                <a:solidFill>
                  <a:srgbClr val="888888"/>
                </a:solidFill>
                <a:latin typeface="SageHeadline" pitchFamily="34" charset="0"/>
                <a:ea typeface="SageHeadline" pitchFamily="34" charset="-122"/>
                <a:cs typeface="SageHeadline" pitchFamily="34" charset="-120"/>
              </a:rPr>
              <a:t>Layer 3</a:t>
            </a:r>
            <a:endParaRPr lang="en-US" sz="1000"/>
          </a:p>
          <a:p>
            <a:pPr marL="0" indent="0" algn="r">
              <a:buNone/>
            </a:pPr>
            <a:r>
              <a:rPr lang="en-US" sz="900">
                <a:solidFill>
                  <a:srgbClr val="6B7280"/>
                </a:solidFill>
                <a:latin typeface="SageText" pitchFamily="34" charset="0"/>
                <a:ea typeface="SageText" pitchFamily="34" charset="-122"/>
                <a:cs typeface="SageText" pitchFamily="34" charset="-120"/>
              </a:rPr>
              <a:t>USER FACING</a:t>
            </a:r>
            <a:endParaRPr lang="en-US" sz="1000"/>
          </a:p>
        </p:txBody>
      </p:sp>
      <p:sp>
        <p:nvSpPr>
          <p:cNvPr id="17" name="Shape 11"/>
          <p:cNvSpPr/>
          <p:nvPr/>
        </p:nvSpPr>
        <p:spPr>
          <a:xfrm>
            <a:off x="2286000" y="2562149"/>
            <a:ext cx="3657600" cy="666598"/>
          </a:xfrm>
          <a:prstGeom prst="roundRect">
            <a:avLst>
              <a:gd name="adj" fmla="val 15677"/>
            </a:avLst>
          </a:prstGeom>
          <a:solidFill>
            <a:srgbClr val="1A1A1A"/>
          </a:solidFill>
          <a:ln/>
        </p:spPr>
        <p:txBody>
          <a:bodyPr/>
          <a:lstStyle/>
          <a:p>
            <a:endParaRPr lang="fr-FR"/>
          </a:p>
        </p:txBody>
      </p:sp>
      <p:sp>
        <p:nvSpPr>
          <p:cNvPr id="18" name="Shape 12"/>
          <p:cNvSpPr/>
          <p:nvPr/>
        </p:nvSpPr>
        <p:spPr>
          <a:xfrm>
            <a:off x="2286000" y="2562149"/>
            <a:ext cx="38405" cy="666598"/>
          </a:xfrm>
          <a:prstGeom prst="roundRect">
            <a:avLst>
              <a:gd name="adj" fmla="val 272107"/>
            </a:avLst>
          </a:prstGeom>
          <a:solidFill>
            <a:srgbClr val="00DC7D"/>
          </a:solidFill>
          <a:ln w="12700">
            <a:solidFill>
              <a:srgbClr val="00D736">
                <a:alpha val="0"/>
              </a:srgbClr>
            </a:solidFill>
            <a:prstDash val="solid"/>
          </a:ln>
        </p:spPr>
        <p:txBody>
          <a:bodyPr/>
          <a:lstStyle/>
          <a:p>
            <a:endParaRPr lang="fr-FR"/>
          </a:p>
        </p:txBody>
      </p:sp>
      <p:pic>
        <p:nvPicPr>
          <p:cNvPr id="19" name="Image 4" descr="preencoded.png"/>
          <p:cNvPicPr>
            <a:picLocks noChangeAspect="1"/>
          </p:cNvPicPr>
          <p:nvPr/>
        </p:nvPicPr>
        <p:blipFill>
          <a:blip r:embed="rId7"/>
          <a:srcRect t="-180" b="-180"/>
          <a:stretch/>
        </p:blipFill>
        <p:spPr>
          <a:xfrm>
            <a:off x="3419856" y="2819095"/>
            <a:ext cx="190195" cy="152705"/>
          </a:xfrm>
          <a:prstGeom prst="rect">
            <a:avLst/>
          </a:prstGeom>
        </p:spPr>
      </p:pic>
      <p:sp>
        <p:nvSpPr>
          <p:cNvPr id="20" name="Text 13"/>
          <p:cNvSpPr txBox="1"/>
          <p:nvPr/>
        </p:nvSpPr>
        <p:spPr>
          <a:xfrm>
            <a:off x="3724351" y="2704795"/>
            <a:ext cx="1273759" cy="228600"/>
          </a:xfrm>
          <a:prstGeom prst="rect">
            <a:avLst/>
          </a:prstGeom>
          <a:noFill/>
          <a:ln/>
        </p:spPr>
        <p:txBody>
          <a:bodyPr wrap="square" lIns="0" tIns="0" rIns="0" bIns="0" rtlCol="0" anchor="ctr"/>
          <a:lstStyle/>
          <a:p>
            <a:pPr marL="0" indent="0" algn="l">
              <a:buNone/>
            </a:pPr>
            <a:r>
              <a:rPr lang="en-US" sz="1200" b="1">
                <a:solidFill>
                  <a:srgbClr val="FFFFFF"/>
                </a:solidFill>
                <a:latin typeface="SageText" pitchFamily="34" charset="0"/>
                <a:ea typeface="SageText" pitchFamily="34" charset="-122"/>
                <a:cs typeface="SageText" pitchFamily="34" charset="-120"/>
              </a:rPr>
              <a:t>New Web UI/UX</a:t>
            </a:r>
            <a:endParaRPr lang="en-US" sz="1200"/>
          </a:p>
        </p:txBody>
      </p:sp>
      <p:sp>
        <p:nvSpPr>
          <p:cNvPr id="21" name="Text 14"/>
          <p:cNvSpPr txBox="1"/>
          <p:nvPr/>
        </p:nvSpPr>
        <p:spPr>
          <a:xfrm>
            <a:off x="3724351" y="2933395"/>
            <a:ext cx="1200607" cy="152705"/>
          </a:xfrm>
          <a:prstGeom prst="rect">
            <a:avLst/>
          </a:prstGeom>
          <a:noFill/>
          <a:ln/>
        </p:spPr>
        <p:txBody>
          <a:bodyPr wrap="square" lIns="0" tIns="0" rIns="0" bIns="0" rtlCol="0" anchor="ctr"/>
          <a:lstStyle/>
          <a:p>
            <a:pPr marL="0" indent="0" algn="l">
              <a:buNone/>
            </a:pPr>
            <a:r>
              <a:rPr lang="en-US" sz="900">
                <a:solidFill>
                  <a:srgbClr val="9CA3AF"/>
                </a:solidFill>
                <a:latin typeface="SageText" pitchFamily="34" charset="0"/>
                <a:ea typeface="SageText" pitchFamily="34" charset="-122"/>
                <a:cs typeface="SageText" pitchFamily="34" charset="-120"/>
              </a:rPr>
              <a:t>For End Users</a:t>
            </a:r>
            <a:endParaRPr lang="en-US" sz="900"/>
          </a:p>
        </p:txBody>
      </p:sp>
      <p:sp>
        <p:nvSpPr>
          <p:cNvPr id="22" name="Shape 15"/>
          <p:cNvSpPr/>
          <p:nvPr/>
        </p:nvSpPr>
        <p:spPr>
          <a:xfrm>
            <a:off x="6248095" y="2562149"/>
            <a:ext cx="3657600" cy="666598"/>
          </a:xfrm>
          <a:prstGeom prst="roundRect">
            <a:avLst>
              <a:gd name="adj" fmla="val 15677"/>
            </a:avLst>
          </a:prstGeom>
          <a:solidFill>
            <a:srgbClr val="1A1A1A"/>
          </a:solidFill>
          <a:ln/>
        </p:spPr>
        <p:txBody>
          <a:bodyPr/>
          <a:lstStyle/>
          <a:p>
            <a:endParaRPr lang="fr-FR"/>
          </a:p>
        </p:txBody>
      </p:sp>
      <p:sp>
        <p:nvSpPr>
          <p:cNvPr id="23" name="Shape 16"/>
          <p:cNvSpPr/>
          <p:nvPr/>
        </p:nvSpPr>
        <p:spPr>
          <a:xfrm>
            <a:off x="6248095" y="2562149"/>
            <a:ext cx="38405" cy="666598"/>
          </a:xfrm>
          <a:prstGeom prst="roundRect">
            <a:avLst>
              <a:gd name="adj" fmla="val 272107"/>
            </a:avLst>
          </a:prstGeom>
          <a:solidFill>
            <a:srgbClr val="00DC7D"/>
          </a:solidFill>
          <a:ln w="12700">
            <a:solidFill>
              <a:srgbClr val="00D736">
                <a:alpha val="0"/>
              </a:srgbClr>
            </a:solidFill>
            <a:prstDash val="solid"/>
          </a:ln>
        </p:spPr>
        <p:txBody>
          <a:bodyPr/>
          <a:lstStyle/>
          <a:p>
            <a:endParaRPr lang="fr-FR"/>
          </a:p>
        </p:txBody>
      </p:sp>
      <p:pic>
        <p:nvPicPr>
          <p:cNvPr id="24" name="Image 5" descr="preencoded.png"/>
          <p:cNvPicPr>
            <a:picLocks noChangeAspect="1"/>
          </p:cNvPicPr>
          <p:nvPr/>
        </p:nvPicPr>
        <p:blipFill>
          <a:blip r:embed="rId8"/>
          <a:srcRect/>
          <a:stretch/>
        </p:blipFill>
        <p:spPr>
          <a:xfrm>
            <a:off x="7427671" y="2819095"/>
            <a:ext cx="152705" cy="152705"/>
          </a:xfrm>
          <a:prstGeom prst="rect">
            <a:avLst/>
          </a:prstGeom>
        </p:spPr>
      </p:pic>
      <p:sp>
        <p:nvSpPr>
          <p:cNvPr id="25" name="Text 17"/>
          <p:cNvSpPr txBox="1"/>
          <p:nvPr/>
        </p:nvSpPr>
        <p:spPr>
          <a:xfrm>
            <a:off x="7694676" y="2704795"/>
            <a:ext cx="1281074" cy="228600"/>
          </a:xfrm>
          <a:prstGeom prst="rect">
            <a:avLst/>
          </a:prstGeom>
          <a:noFill/>
          <a:ln/>
        </p:spPr>
        <p:txBody>
          <a:bodyPr wrap="square" lIns="0" tIns="0" rIns="0" bIns="0" rtlCol="0" anchor="ctr"/>
          <a:lstStyle/>
          <a:p>
            <a:pPr marL="0" indent="0" algn="l">
              <a:buNone/>
            </a:pPr>
            <a:r>
              <a:rPr lang="en-US" sz="1200" b="1">
                <a:solidFill>
                  <a:srgbClr val="FFFFFF"/>
                </a:solidFill>
                <a:latin typeface="SageText" pitchFamily="34" charset="0"/>
                <a:ea typeface="SageText" pitchFamily="34" charset="-122"/>
                <a:cs typeface="SageText" pitchFamily="34" charset="-120"/>
              </a:rPr>
              <a:t>Sage AI Studio</a:t>
            </a:r>
            <a:endParaRPr lang="en-US" sz="1200"/>
          </a:p>
        </p:txBody>
      </p:sp>
      <p:sp>
        <p:nvSpPr>
          <p:cNvPr id="26" name="Text 18"/>
          <p:cNvSpPr txBox="1"/>
          <p:nvPr/>
        </p:nvSpPr>
        <p:spPr>
          <a:xfrm>
            <a:off x="7694676" y="2933395"/>
            <a:ext cx="1153058" cy="152705"/>
          </a:xfrm>
          <a:prstGeom prst="rect">
            <a:avLst/>
          </a:prstGeom>
          <a:noFill/>
          <a:ln/>
        </p:spPr>
        <p:txBody>
          <a:bodyPr wrap="square" lIns="0" tIns="0" rIns="0" bIns="0" rtlCol="0" anchor="ctr"/>
          <a:lstStyle/>
          <a:p>
            <a:pPr marL="0" indent="0" algn="l">
              <a:buNone/>
            </a:pPr>
            <a:r>
              <a:rPr lang="en-US" sz="900">
                <a:solidFill>
                  <a:srgbClr val="9CA3AF"/>
                </a:solidFill>
                <a:latin typeface="SageText" pitchFamily="34" charset="0"/>
                <a:ea typeface="SageText" pitchFamily="34" charset="-122"/>
                <a:cs typeface="SageText" pitchFamily="34" charset="-120"/>
              </a:rPr>
              <a:t>For Partners</a:t>
            </a:r>
            <a:endParaRPr lang="en-US" sz="900"/>
          </a:p>
        </p:txBody>
      </p:sp>
      <p:pic>
        <p:nvPicPr>
          <p:cNvPr id="27" name="Image 6" descr="preencoded.png"/>
          <p:cNvPicPr>
            <a:picLocks noChangeAspect="1"/>
          </p:cNvPicPr>
          <p:nvPr/>
        </p:nvPicPr>
        <p:blipFill>
          <a:blip r:embed="rId6">
            <a:alphaModFix amt="70000"/>
          </a:blip>
          <a:srcRect l="-1773" r="-1773"/>
          <a:stretch/>
        </p:blipFill>
        <p:spPr>
          <a:xfrm>
            <a:off x="6029554" y="3419856"/>
            <a:ext cx="133502" cy="171907"/>
          </a:xfrm>
          <a:prstGeom prst="rect">
            <a:avLst/>
          </a:prstGeom>
        </p:spPr>
      </p:pic>
      <p:sp>
        <p:nvSpPr>
          <p:cNvPr id="28" name="Text 19"/>
          <p:cNvSpPr txBox="1"/>
          <p:nvPr/>
        </p:nvSpPr>
        <p:spPr>
          <a:xfrm>
            <a:off x="705002" y="3676802"/>
            <a:ext cx="1390802" cy="400507"/>
          </a:xfrm>
          <a:prstGeom prst="rect">
            <a:avLst/>
          </a:prstGeom>
          <a:noFill/>
          <a:ln/>
        </p:spPr>
        <p:txBody>
          <a:bodyPr wrap="square" lIns="0" tIns="0" rIns="0" bIns="0" rtlCol="0" anchor="t"/>
          <a:lstStyle/>
          <a:p>
            <a:pPr marL="0" indent="0" algn="r">
              <a:buNone/>
            </a:pPr>
            <a:r>
              <a:rPr lang="en-US" sz="1000">
                <a:solidFill>
                  <a:srgbClr val="888888"/>
                </a:solidFill>
                <a:latin typeface="SageHeadline" pitchFamily="34" charset="0"/>
                <a:ea typeface="SageHeadline" pitchFamily="34" charset="-122"/>
                <a:cs typeface="SageHeadline" pitchFamily="34" charset="-120"/>
              </a:rPr>
              <a:t>Layer 2</a:t>
            </a:r>
            <a:endParaRPr lang="en-US" sz="1000"/>
          </a:p>
          <a:p>
            <a:pPr marL="0" indent="0" algn="r">
              <a:buNone/>
            </a:pPr>
            <a:r>
              <a:rPr lang="en-US" sz="900">
                <a:solidFill>
                  <a:srgbClr val="6B7280"/>
                </a:solidFill>
                <a:latin typeface="SageText" pitchFamily="34" charset="0"/>
                <a:ea typeface="SageText" pitchFamily="34" charset="-122"/>
                <a:cs typeface="SageText" pitchFamily="34" charset="-120"/>
              </a:rPr>
              <a:t>CONNECTION</a:t>
            </a:r>
            <a:endParaRPr lang="en-US" sz="1000"/>
          </a:p>
        </p:txBody>
      </p:sp>
      <p:sp>
        <p:nvSpPr>
          <p:cNvPr id="30" name="Shape 21"/>
          <p:cNvSpPr/>
          <p:nvPr/>
        </p:nvSpPr>
        <p:spPr>
          <a:xfrm>
            <a:off x="2286000" y="3638398"/>
            <a:ext cx="7619695" cy="476402"/>
          </a:xfrm>
          <a:prstGeom prst="roundRect">
            <a:avLst>
              <a:gd name="adj" fmla="val 30710"/>
            </a:avLst>
          </a:prstGeom>
          <a:noFill/>
          <a:ln w="12700">
            <a:solidFill>
              <a:srgbClr val="FFFFFF">
                <a:alpha val="40000"/>
              </a:srgbClr>
            </a:solidFill>
            <a:prstDash val="solid"/>
          </a:ln>
        </p:spPr>
        <p:txBody>
          <a:bodyPr/>
          <a:lstStyle/>
          <a:p>
            <a:endParaRPr lang="fr-FR"/>
          </a:p>
        </p:txBody>
      </p:sp>
      <p:pic>
        <p:nvPicPr>
          <p:cNvPr id="31" name="Image 7" descr="preencoded.png"/>
          <p:cNvPicPr>
            <a:picLocks noChangeAspect="1"/>
          </p:cNvPicPr>
          <p:nvPr/>
        </p:nvPicPr>
        <p:blipFill>
          <a:blip r:embed="rId9"/>
          <a:srcRect l="-769" r="-769"/>
          <a:stretch/>
        </p:blipFill>
        <p:spPr>
          <a:xfrm>
            <a:off x="4337914" y="3804818"/>
            <a:ext cx="181051" cy="142646"/>
          </a:xfrm>
          <a:prstGeom prst="rect">
            <a:avLst/>
          </a:prstGeom>
        </p:spPr>
      </p:pic>
      <p:sp>
        <p:nvSpPr>
          <p:cNvPr id="32" name="Text 22"/>
          <p:cNvSpPr txBox="1"/>
          <p:nvPr/>
        </p:nvSpPr>
        <p:spPr>
          <a:xfrm>
            <a:off x="4633265" y="3638398"/>
            <a:ext cx="2134210" cy="476402"/>
          </a:xfrm>
          <a:prstGeom prst="rect">
            <a:avLst/>
          </a:prstGeom>
          <a:noFill/>
          <a:ln/>
        </p:spPr>
        <p:txBody>
          <a:bodyPr wrap="square" lIns="0" tIns="0" rIns="0" bIns="0" rtlCol="0" anchor="ctr"/>
          <a:lstStyle/>
          <a:p>
            <a:pPr marL="0" indent="0" algn="l">
              <a:buNone/>
            </a:pPr>
            <a:r>
              <a:rPr lang="en-US" sz="1100" b="1">
                <a:solidFill>
                  <a:srgbClr val="A0A0A0"/>
                </a:solidFill>
                <a:latin typeface="SageText" pitchFamily="34" charset="0"/>
                <a:ea typeface="SageText" pitchFamily="34" charset="-122"/>
                <a:cs typeface="SageText" pitchFamily="34" charset="-120"/>
              </a:rPr>
              <a:t>MCP (Model Context Protocol)</a:t>
            </a:r>
            <a:endParaRPr lang="en-US" sz="1100"/>
          </a:p>
        </p:txBody>
      </p:sp>
      <p:sp>
        <p:nvSpPr>
          <p:cNvPr id="33" name="Text 23"/>
          <p:cNvSpPr txBox="1"/>
          <p:nvPr/>
        </p:nvSpPr>
        <p:spPr>
          <a:xfrm>
            <a:off x="6762902" y="3638398"/>
            <a:ext cx="1153058" cy="476402"/>
          </a:xfrm>
          <a:prstGeom prst="rect">
            <a:avLst/>
          </a:prstGeom>
          <a:noFill/>
          <a:ln/>
        </p:spPr>
        <p:txBody>
          <a:bodyPr wrap="square" lIns="0" tIns="0" rIns="0" bIns="0" rtlCol="0" anchor="ctr"/>
          <a:lstStyle/>
          <a:p>
            <a:pPr marL="0" indent="0" algn="l">
              <a:buNone/>
            </a:pPr>
            <a:r>
              <a:rPr lang="en-US" sz="1100">
                <a:solidFill>
                  <a:srgbClr val="9CA3AF"/>
                </a:solidFill>
                <a:latin typeface="SageText" pitchFamily="34" charset="0"/>
                <a:ea typeface="SageText" pitchFamily="34" charset="-122"/>
                <a:cs typeface="SageText" pitchFamily="34" charset="-120"/>
              </a:rPr>
              <a:t>+ APIs Link Layer</a:t>
            </a:r>
            <a:endParaRPr lang="en-US" sz="1100"/>
          </a:p>
        </p:txBody>
      </p:sp>
      <p:pic>
        <p:nvPicPr>
          <p:cNvPr id="34" name="Image 8" descr="preencoded.png"/>
          <p:cNvPicPr>
            <a:picLocks noChangeAspect="1"/>
          </p:cNvPicPr>
          <p:nvPr/>
        </p:nvPicPr>
        <p:blipFill>
          <a:blip r:embed="rId6">
            <a:alphaModFix amt="70000"/>
          </a:blip>
          <a:srcRect l="-1773" r="-1773"/>
          <a:stretch/>
        </p:blipFill>
        <p:spPr>
          <a:xfrm>
            <a:off x="6029554" y="4304995"/>
            <a:ext cx="133502" cy="171907"/>
          </a:xfrm>
          <a:prstGeom prst="rect">
            <a:avLst/>
          </a:prstGeom>
        </p:spPr>
      </p:pic>
      <p:sp>
        <p:nvSpPr>
          <p:cNvPr id="35" name="Text 24"/>
          <p:cNvSpPr txBox="1"/>
          <p:nvPr/>
        </p:nvSpPr>
        <p:spPr>
          <a:xfrm>
            <a:off x="705002" y="4610405"/>
            <a:ext cx="1390802" cy="400507"/>
          </a:xfrm>
          <a:prstGeom prst="rect">
            <a:avLst/>
          </a:prstGeom>
          <a:noFill/>
          <a:ln/>
        </p:spPr>
        <p:txBody>
          <a:bodyPr wrap="square" lIns="0" tIns="0" rIns="0" bIns="0" rtlCol="0" anchor="t"/>
          <a:lstStyle/>
          <a:p>
            <a:pPr marL="0" indent="0" algn="r">
              <a:buNone/>
            </a:pPr>
            <a:r>
              <a:rPr lang="en-US" sz="1000">
                <a:solidFill>
                  <a:srgbClr val="888888"/>
                </a:solidFill>
                <a:latin typeface="SageHeadline" pitchFamily="34" charset="0"/>
                <a:ea typeface="SageHeadline" pitchFamily="34" charset="-122"/>
                <a:cs typeface="SageHeadline" pitchFamily="34" charset="-120"/>
              </a:rPr>
              <a:t>Layer 1</a:t>
            </a:r>
            <a:endParaRPr lang="en-US" sz="1000"/>
          </a:p>
          <a:p>
            <a:pPr marL="0" indent="0" algn="r">
              <a:buNone/>
            </a:pPr>
            <a:r>
              <a:rPr lang="en-US" sz="900">
                <a:solidFill>
                  <a:srgbClr val="6B7280"/>
                </a:solidFill>
                <a:latin typeface="SageText" pitchFamily="34" charset="0"/>
                <a:ea typeface="SageText" pitchFamily="34" charset="-122"/>
                <a:cs typeface="SageText" pitchFamily="34" charset="-120"/>
              </a:rPr>
              <a:t>BACK-OFFICE ENGINE</a:t>
            </a:r>
            <a:endParaRPr lang="en-US" sz="1000"/>
          </a:p>
        </p:txBody>
      </p:sp>
      <p:sp>
        <p:nvSpPr>
          <p:cNvPr id="37" name="Shape 26"/>
          <p:cNvSpPr/>
          <p:nvPr/>
        </p:nvSpPr>
        <p:spPr>
          <a:xfrm>
            <a:off x="2286000" y="4524451"/>
            <a:ext cx="7619695" cy="571500"/>
          </a:xfrm>
          <a:prstGeom prst="roundRect">
            <a:avLst>
              <a:gd name="adj" fmla="val 21333"/>
            </a:avLst>
          </a:prstGeom>
          <a:solidFill>
            <a:srgbClr val="2A2A2A"/>
          </a:solidFill>
          <a:ln w="12700">
            <a:solidFill>
              <a:srgbClr val="FFFFFF">
                <a:alpha val="10000"/>
              </a:srgbClr>
            </a:solidFill>
            <a:prstDash val="solid"/>
          </a:ln>
        </p:spPr>
        <p:txBody>
          <a:bodyPr/>
          <a:lstStyle/>
          <a:p>
            <a:endParaRPr lang="fr-FR"/>
          </a:p>
        </p:txBody>
      </p:sp>
      <p:sp>
        <p:nvSpPr>
          <p:cNvPr id="38" name="Shape 27"/>
          <p:cNvSpPr/>
          <p:nvPr/>
        </p:nvSpPr>
        <p:spPr>
          <a:xfrm>
            <a:off x="2286000" y="5057546"/>
            <a:ext cx="7619695" cy="38405"/>
          </a:xfrm>
          <a:prstGeom prst="roundRect">
            <a:avLst>
              <a:gd name="adj" fmla="val 317459"/>
            </a:avLst>
          </a:prstGeom>
          <a:solidFill>
            <a:srgbClr val="666666"/>
          </a:solidFill>
          <a:ln w="12700">
            <a:solidFill>
              <a:srgbClr val="666666">
                <a:alpha val="0"/>
              </a:srgbClr>
            </a:solidFill>
            <a:prstDash val="solid"/>
          </a:ln>
        </p:spPr>
        <p:txBody>
          <a:bodyPr/>
          <a:lstStyle/>
          <a:p>
            <a:endParaRPr lang="fr-FR"/>
          </a:p>
        </p:txBody>
      </p:sp>
      <p:sp>
        <p:nvSpPr>
          <p:cNvPr id="40" name="Text 28"/>
          <p:cNvSpPr txBox="1"/>
          <p:nvPr/>
        </p:nvSpPr>
        <p:spPr>
          <a:xfrm>
            <a:off x="4864285" y="4566513"/>
            <a:ext cx="2482596" cy="257861"/>
          </a:xfrm>
          <a:prstGeom prst="rect">
            <a:avLst/>
          </a:prstGeom>
          <a:noFill/>
          <a:ln/>
        </p:spPr>
        <p:txBody>
          <a:bodyPr wrap="square" lIns="0" tIns="0" rIns="0" bIns="0" rtlCol="0" anchor="ctr"/>
          <a:lstStyle/>
          <a:p>
            <a:pPr marL="0" indent="0" algn="ctr">
              <a:buNone/>
            </a:pPr>
            <a:r>
              <a:rPr lang="en-US" sz="1300" b="1">
                <a:solidFill>
                  <a:srgbClr val="FFFFFF"/>
                </a:solidFill>
                <a:latin typeface="SageText" pitchFamily="34" charset="0"/>
                <a:ea typeface="SageText" pitchFamily="34" charset="-122"/>
                <a:cs typeface="SageText" pitchFamily="34" charset="-120"/>
              </a:rPr>
              <a:t>Sage 100 SPC / Hosted on Azure</a:t>
            </a:r>
            <a:endParaRPr lang="en-US" sz="1300"/>
          </a:p>
        </p:txBody>
      </p:sp>
      <p:sp>
        <p:nvSpPr>
          <p:cNvPr id="41" name="Text 29"/>
          <p:cNvSpPr txBox="1"/>
          <p:nvPr/>
        </p:nvSpPr>
        <p:spPr>
          <a:xfrm>
            <a:off x="5139842" y="4824374"/>
            <a:ext cx="2595982" cy="200254"/>
          </a:xfrm>
          <a:prstGeom prst="rect">
            <a:avLst/>
          </a:prstGeom>
          <a:noFill/>
          <a:ln/>
        </p:spPr>
        <p:txBody>
          <a:bodyPr wrap="square" lIns="0" tIns="0" rIns="0" bIns="0" rtlCol="0" anchor="ctr"/>
          <a:lstStyle/>
          <a:p>
            <a:pPr marL="0" indent="0" algn="l">
              <a:buNone/>
            </a:pPr>
            <a:r>
              <a:rPr lang="en-US" sz="1000">
                <a:solidFill>
                  <a:srgbClr val="CCCCCC"/>
                </a:solidFill>
                <a:latin typeface="SageText" pitchFamily="34" charset="0"/>
                <a:ea typeface="SageText" pitchFamily="34" charset="-122"/>
                <a:cs typeface="SageText" pitchFamily="34" charset="-120"/>
              </a:rPr>
              <a:t>(Powerful Functional Backend Asset)</a:t>
            </a:r>
            <a:endParaRPr lang="en-US" sz="1000"/>
          </a:p>
        </p:txBody>
      </p:sp>
      <p:sp>
        <p:nvSpPr>
          <p:cNvPr id="42" name="Shape 30"/>
          <p:cNvSpPr/>
          <p:nvPr/>
        </p:nvSpPr>
        <p:spPr>
          <a:xfrm>
            <a:off x="3429914" y="6133795"/>
            <a:ext cx="5333695" cy="437998"/>
          </a:xfrm>
          <a:prstGeom prst="roundRect">
            <a:avLst>
              <a:gd name="adj" fmla="val 136153"/>
            </a:avLst>
          </a:prstGeom>
          <a:solidFill>
            <a:srgbClr val="00DC7D">
              <a:alpha val="10000"/>
            </a:srgbClr>
          </a:solidFill>
          <a:ln w="12700">
            <a:solidFill>
              <a:srgbClr val="00D736"/>
            </a:solidFill>
            <a:prstDash val="solid"/>
          </a:ln>
        </p:spPr>
        <p:txBody>
          <a:bodyPr/>
          <a:lstStyle/>
          <a:p>
            <a:endParaRPr lang="fr-FR"/>
          </a:p>
        </p:txBody>
      </p:sp>
      <p:sp>
        <p:nvSpPr>
          <p:cNvPr id="43" name="Text 31"/>
          <p:cNvSpPr txBox="1"/>
          <p:nvPr/>
        </p:nvSpPr>
        <p:spPr>
          <a:xfrm>
            <a:off x="3725266" y="6238951"/>
            <a:ext cx="5429707" cy="228600"/>
          </a:xfrm>
          <a:prstGeom prst="rect">
            <a:avLst/>
          </a:prstGeom>
          <a:noFill/>
          <a:ln/>
        </p:spPr>
        <p:txBody>
          <a:bodyPr wrap="square" lIns="0" tIns="0" rIns="0" bIns="0" rtlCol="0" anchor="ctr"/>
          <a:lstStyle/>
          <a:p>
            <a:pPr marL="0" indent="0" algn="l">
              <a:buNone/>
            </a:pPr>
            <a:r>
              <a:rPr lang="en-US" sz="1200">
                <a:solidFill>
                  <a:srgbClr val="FFFFFF"/>
                </a:solidFill>
                <a:latin typeface="SageText" pitchFamily="34" charset="0"/>
                <a:ea typeface="SageText" pitchFamily="34" charset="-122"/>
                <a:cs typeface="SageText" pitchFamily="34" charset="-120"/>
              </a:rPr>
              <a:t>Transforming a </a:t>
            </a:r>
            <a:r>
              <a:rPr lang="en-US" sz="1200">
                <a:solidFill>
                  <a:srgbClr val="9CA3AF"/>
                </a:solidFill>
                <a:latin typeface="SageText" pitchFamily="34" charset="0"/>
                <a:ea typeface="SageText" pitchFamily="34" charset="-122"/>
                <a:cs typeface="SageText" pitchFamily="34" charset="-120"/>
              </a:rPr>
              <a:t>complex backend</a:t>
            </a:r>
            <a:r>
              <a:rPr lang="en-US" sz="1200">
                <a:solidFill>
                  <a:srgbClr val="FFFFFF"/>
                </a:solidFill>
                <a:latin typeface="SageText" pitchFamily="34" charset="0"/>
                <a:ea typeface="SageText" pitchFamily="34" charset="-122"/>
                <a:cs typeface="SageText" pitchFamily="34" charset="-120"/>
              </a:rPr>
              <a:t> into a </a:t>
            </a:r>
            <a:r>
              <a:rPr lang="en-US" sz="1200" b="1">
                <a:solidFill>
                  <a:srgbClr val="00D736"/>
                </a:solidFill>
                <a:latin typeface="SageText" pitchFamily="34" charset="0"/>
                <a:ea typeface="SageText" pitchFamily="34" charset="-122"/>
                <a:cs typeface="SageText" pitchFamily="34" charset="-120"/>
              </a:rPr>
              <a:t>seamless modern experience</a:t>
            </a:r>
            <a:endParaRPr lang="en-US" sz="1200">
              <a:solidFill>
                <a:srgbClr val="00D736"/>
              </a:solidFill>
            </a:endParaRPr>
          </a:p>
        </p:txBody>
      </p:sp>
      <p:sp>
        <p:nvSpPr>
          <p:cNvPr id="47" name="Text 34"/>
          <p:cNvSpPr txBox="1"/>
          <p:nvPr/>
        </p:nvSpPr>
        <p:spPr>
          <a:xfrm>
            <a:off x="476402" y="381305"/>
            <a:ext cx="11239805" cy="514807"/>
          </a:xfrm>
          <a:prstGeom prst="rect">
            <a:avLst/>
          </a:prstGeom>
          <a:noFill/>
          <a:ln/>
        </p:spPr>
        <p:txBody>
          <a:bodyPr wrap="square" lIns="0" tIns="0" rIns="0" bIns="0" rtlCol="0" anchor="ctr"/>
          <a:lstStyle/>
          <a:p>
            <a:pPr marL="0" indent="0" algn="ctr">
              <a:buNone/>
            </a:pPr>
            <a:r>
              <a:rPr lang="en-US" sz="2700">
                <a:solidFill>
                  <a:srgbClr val="FFFFFF"/>
                </a:solidFill>
                <a:latin typeface="Sage Headline Black" panose="02010A03040201060103" pitchFamily="2" charset="77"/>
                <a:ea typeface="SageHeadline" pitchFamily="34" charset="-122"/>
                <a:cs typeface="SageHeadline" pitchFamily="34" charset="-120"/>
              </a:rPr>
              <a:t>Technical Architecture</a:t>
            </a:r>
            <a:endParaRPr lang="en-US" sz="2700">
              <a:latin typeface="Sage Headline Black" panose="02010A03040201060103" pitchFamily="2" charset="77"/>
            </a:endParaRPr>
          </a:p>
        </p:txBody>
      </p:sp>
      <p:sp>
        <p:nvSpPr>
          <p:cNvPr id="48" name="Text 35"/>
          <p:cNvSpPr txBox="1"/>
          <p:nvPr/>
        </p:nvSpPr>
        <p:spPr>
          <a:xfrm>
            <a:off x="514807" y="972007"/>
            <a:ext cx="11163910" cy="228600"/>
          </a:xfrm>
          <a:prstGeom prst="rect">
            <a:avLst/>
          </a:prstGeom>
          <a:noFill/>
          <a:ln/>
        </p:spPr>
        <p:txBody>
          <a:bodyPr wrap="square" lIns="0" tIns="0" rIns="0" bIns="0" rtlCol="0" anchor="ctr"/>
          <a:lstStyle/>
          <a:p>
            <a:pPr marL="0" indent="0" algn="ctr">
              <a:buNone/>
            </a:pPr>
            <a:r>
              <a:rPr lang="en-US" sz="1200">
                <a:solidFill>
                  <a:srgbClr val="9CA3AF"/>
                </a:solidFill>
                <a:latin typeface="SageText" pitchFamily="34" charset="0"/>
                <a:ea typeface="SageText" pitchFamily="34" charset="-122"/>
                <a:cs typeface="SageText" pitchFamily="34" charset="-120"/>
              </a:rPr>
              <a:t>From fragmented multi-layer to unified experience</a:t>
            </a:r>
            <a:endParaRPr lang="en-US" sz="1200"/>
          </a:p>
        </p:txBody>
      </p:sp>
      <p:pic>
        <p:nvPicPr>
          <p:cNvPr id="49" name="Image 11" descr="preencoded.png"/>
          <p:cNvPicPr>
            <a:picLocks noChangeAspect="1"/>
          </p:cNvPicPr>
          <p:nvPr/>
        </p:nvPicPr>
        <p:blipFill>
          <a:blip r:embed="rId10"/>
          <a:srcRect l="492" r="492"/>
          <a:stretch/>
        </p:blipFill>
        <p:spPr>
          <a:xfrm>
            <a:off x="571500" y="381305"/>
            <a:ext cx="952805" cy="5431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2191695" cy="6858000"/>
          </a:xfrm>
          <a:prstGeom prst="rect">
            <a:avLst/>
          </a:prstGeom>
          <a:solidFill>
            <a:srgbClr val="000000"/>
          </a:solidFill>
          <a:ln w="12700">
            <a:solidFill>
              <a:srgbClr val="FFFFFF">
                <a:alpha val="0"/>
              </a:srgbClr>
            </a:solidFill>
            <a:prstDash val="solid"/>
          </a:ln>
        </p:spPr>
        <p:txBody>
          <a:bodyPr/>
          <a:lstStyle/>
          <a:p>
            <a:endParaRPr lang="fr-FR"/>
          </a:p>
        </p:txBody>
      </p:sp>
      <p:pic>
        <p:nvPicPr>
          <p:cNvPr id="3" name="Image 0" descr="preencoded.png"/>
          <p:cNvPicPr>
            <a:picLocks noChangeAspect="1"/>
          </p:cNvPicPr>
          <p:nvPr/>
        </p:nvPicPr>
        <p:blipFill>
          <a:blip r:embed="rId5"/>
          <a:srcRect t="-384" b="-384"/>
          <a:stretch/>
        </p:blipFill>
        <p:spPr>
          <a:xfrm>
            <a:off x="571500" y="1068019"/>
            <a:ext cx="476402" cy="38405"/>
          </a:xfrm>
          <a:prstGeom prst="rect">
            <a:avLst/>
          </a:prstGeom>
        </p:spPr>
      </p:pic>
      <p:sp>
        <p:nvSpPr>
          <p:cNvPr id="4" name="Text 1"/>
          <p:cNvSpPr txBox="1"/>
          <p:nvPr/>
        </p:nvSpPr>
        <p:spPr>
          <a:xfrm>
            <a:off x="571500" y="1296619"/>
            <a:ext cx="10007194" cy="886054"/>
          </a:xfrm>
          <a:prstGeom prst="rect">
            <a:avLst/>
          </a:prstGeom>
          <a:noFill/>
          <a:ln/>
        </p:spPr>
        <p:txBody>
          <a:bodyPr wrap="square" lIns="0" tIns="0" rIns="0" bIns="0" rtlCol="0" anchor="t"/>
          <a:lstStyle/>
          <a:p>
            <a:pPr marL="0" indent="0" algn="l">
              <a:buNone/>
            </a:pPr>
            <a:r>
              <a:rPr lang="en-US" sz="3100" b="1" kern="0" spc="-37">
                <a:solidFill>
                  <a:srgbClr val="FFFFFF"/>
                </a:solidFill>
                <a:latin typeface="Sage Headline Black" panose="02010A03040201060103" pitchFamily="2" charset="77"/>
                <a:ea typeface="SageHeadline" pitchFamily="34" charset="-122"/>
                <a:cs typeface="SageHeadline" pitchFamily="34" charset="-120"/>
              </a:rPr>
              <a:t> Web Ergonomics :</a:t>
            </a:r>
            <a:r>
              <a:rPr lang="en-US" sz="3100">
                <a:latin typeface="Sage Headline Black" panose="02010A03040201060103" pitchFamily="2" charset="77"/>
              </a:rPr>
              <a:t> </a:t>
            </a:r>
            <a:r>
              <a:rPr lang="en-US" sz="3100" b="1" kern="0" spc="-37">
                <a:solidFill>
                  <a:srgbClr val="00D736"/>
                </a:solidFill>
                <a:latin typeface="Sage Headline Black" panose="02010A03040201060103" pitchFamily="2" charset="77"/>
                <a:ea typeface="SageHeadline" pitchFamily="34" charset="-122"/>
                <a:cs typeface="SageHeadline" pitchFamily="34" charset="-120"/>
              </a:rPr>
              <a:t>Speed &amp; Modernity</a:t>
            </a:r>
            <a:endParaRPr lang="en-US" sz="3100">
              <a:solidFill>
                <a:srgbClr val="00D736"/>
              </a:solidFill>
              <a:latin typeface="Sage Headline Black" panose="02010A03040201060103" pitchFamily="2" charset="77"/>
            </a:endParaRPr>
          </a:p>
        </p:txBody>
      </p:sp>
      <p:sp>
        <p:nvSpPr>
          <p:cNvPr id="5" name="Shape 2"/>
          <p:cNvSpPr/>
          <p:nvPr/>
        </p:nvSpPr>
        <p:spPr>
          <a:xfrm>
            <a:off x="571500" y="2481682"/>
            <a:ext cx="342900" cy="342900"/>
          </a:xfrm>
          <a:prstGeom prst="roundRect">
            <a:avLst>
              <a:gd name="adj" fmla="val 59259"/>
            </a:avLst>
          </a:prstGeom>
          <a:solidFill>
            <a:srgbClr val="00DC7D">
              <a:alpha val="10000"/>
            </a:srgbClr>
          </a:solidFill>
          <a:ln w="12700">
            <a:solidFill>
              <a:srgbClr val="00DC7D">
                <a:alpha val="20000"/>
              </a:srgbClr>
            </a:solidFill>
            <a:prstDash val="solid"/>
          </a:ln>
        </p:spPr>
        <p:txBody>
          <a:bodyPr/>
          <a:lstStyle/>
          <a:p>
            <a:endParaRPr lang="fr-FR"/>
          </a:p>
        </p:txBody>
      </p:sp>
      <p:pic>
        <p:nvPicPr>
          <p:cNvPr id="6" name="Image 1" descr="preencoded.png"/>
          <p:cNvPicPr>
            <a:picLocks noChangeAspect="1"/>
          </p:cNvPicPr>
          <p:nvPr/>
        </p:nvPicPr>
        <p:blipFill>
          <a:blip r:embed="rId6"/>
          <a:srcRect t="-43" b="-43"/>
          <a:stretch/>
        </p:blipFill>
        <p:spPr>
          <a:xfrm>
            <a:off x="676656" y="2577694"/>
            <a:ext cx="133502" cy="152705"/>
          </a:xfrm>
          <a:prstGeom prst="rect">
            <a:avLst/>
          </a:prstGeom>
        </p:spPr>
      </p:pic>
      <p:sp>
        <p:nvSpPr>
          <p:cNvPr id="7" name="Text 3"/>
          <p:cNvSpPr txBox="1"/>
          <p:nvPr/>
        </p:nvSpPr>
        <p:spPr>
          <a:xfrm>
            <a:off x="1057046" y="2463394"/>
            <a:ext cx="5058461" cy="257861"/>
          </a:xfrm>
          <a:prstGeom prst="rect">
            <a:avLst/>
          </a:prstGeom>
          <a:noFill/>
          <a:ln/>
        </p:spPr>
        <p:txBody>
          <a:bodyPr wrap="square" lIns="0" tIns="0" rIns="0" bIns="0" rtlCol="0" anchor="ctr"/>
          <a:lstStyle/>
          <a:p>
            <a:pPr marL="0" indent="0" algn="l">
              <a:buNone/>
            </a:pPr>
            <a:r>
              <a:rPr lang="en-US" sz="1300" b="1">
                <a:solidFill>
                  <a:srgbClr val="FFFFFF"/>
                </a:solidFill>
                <a:latin typeface="Sage Headline Black" panose="02010A03040201060103" pitchFamily="2" charset="77"/>
                <a:ea typeface="SageHeadline" pitchFamily="34" charset="-122"/>
                <a:cs typeface="SageHeadline" pitchFamily="34" charset="-120"/>
              </a:rPr>
              <a:t>Hyper-Reactive Interface</a:t>
            </a:r>
            <a:endParaRPr lang="en-US" sz="1300">
              <a:latin typeface="Sage Headline Black" panose="02010A03040201060103" pitchFamily="2" charset="77"/>
            </a:endParaRPr>
          </a:p>
        </p:txBody>
      </p:sp>
      <p:sp>
        <p:nvSpPr>
          <p:cNvPr id="8" name="Text 4"/>
          <p:cNvSpPr txBox="1"/>
          <p:nvPr/>
        </p:nvSpPr>
        <p:spPr>
          <a:xfrm>
            <a:off x="1057046" y="2739542"/>
            <a:ext cx="5020056" cy="324612"/>
          </a:xfrm>
          <a:prstGeom prst="rect">
            <a:avLst/>
          </a:prstGeom>
          <a:noFill/>
          <a:ln/>
        </p:spPr>
        <p:txBody>
          <a:bodyPr wrap="square" lIns="0" tIns="0" rIns="0" bIns="0" rtlCol="0" anchor="t"/>
          <a:lstStyle/>
          <a:p>
            <a:pPr marL="0" indent="0" algn="l">
              <a:buNone/>
            </a:pPr>
            <a:r>
              <a:rPr lang="en-US" sz="1100">
                <a:solidFill>
                  <a:srgbClr val="B0B0B0"/>
                </a:solidFill>
                <a:latin typeface="SageText" pitchFamily="34" charset="0"/>
                <a:ea typeface="SageText" pitchFamily="34" charset="-122"/>
                <a:cs typeface="SageText" pitchFamily="34" charset="-120"/>
              </a:rPr>
              <a:t>Local cache technology delivers extreme speed. A major advantage over SPC hosting latency.</a:t>
            </a:r>
            <a:endParaRPr lang="en-US" sz="1100"/>
          </a:p>
        </p:txBody>
      </p:sp>
      <p:sp>
        <p:nvSpPr>
          <p:cNvPr id="9" name="Shape 5"/>
          <p:cNvSpPr/>
          <p:nvPr/>
        </p:nvSpPr>
        <p:spPr>
          <a:xfrm>
            <a:off x="571500" y="3251606"/>
            <a:ext cx="342900" cy="342900"/>
          </a:xfrm>
          <a:prstGeom prst="roundRect">
            <a:avLst>
              <a:gd name="adj" fmla="val 59259"/>
            </a:avLst>
          </a:prstGeom>
          <a:solidFill>
            <a:srgbClr val="00DC7D">
              <a:alpha val="10000"/>
            </a:srgbClr>
          </a:solidFill>
          <a:ln w="12700">
            <a:solidFill>
              <a:srgbClr val="00DC7D">
                <a:alpha val="20000"/>
              </a:srgbClr>
            </a:solidFill>
            <a:prstDash val="solid"/>
          </a:ln>
        </p:spPr>
        <p:txBody>
          <a:bodyPr/>
          <a:lstStyle/>
          <a:p>
            <a:endParaRPr lang="fr-FR"/>
          </a:p>
        </p:txBody>
      </p:sp>
      <p:pic>
        <p:nvPicPr>
          <p:cNvPr id="10" name="Image 2" descr="preencoded.png"/>
          <p:cNvPicPr>
            <a:picLocks noChangeAspect="1"/>
          </p:cNvPicPr>
          <p:nvPr/>
        </p:nvPicPr>
        <p:blipFill>
          <a:blip r:embed="rId7"/>
          <a:srcRect t="-180" b="-180"/>
          <a:stretch/>
        </p:blipFill>
        <p:spPr>
          <a:xfrm>
            <a:off x="647395" y="3346704"/>
            <a:ext cx="190195" cy="152705"/>
          </a:xfrm>
          <a:prstGeom prst="rect">
            <a:avLst/>
          </a:prstGeom>
        </p:spPr>
      </p:pic>
      <p:sp>
        <p:nvSpPr>
          <p:cNvPr id="11" name="Text 6"/>
          <p:cNvSpPr txBox="1"/>
          <p:nvPr/>
        </p:nvSpPr>
        <p:spPr>
          <a:xfrm>
            <a:off x="1057046" y="3232404"/>
            <a:ext cx="5000854" cy="257861"/>
          </a:xfrm>
          <a:prstGeom prst="rect">
            <a:avLst/>
          </a:prstGeom>
          <a:noFill/>
          <a:ln/>
        </p:spPr>
        <p:txBody>
          <a:bodyPr wrap="square" lIns="0" tIns="0" rIns="0" bIns="0" rtlCol="0" anchor="ctr"/>
          <a:lstStyle/>
          <a:p>
            <a:pPr marL="0" indent="0" algn="l">
              <a:buNone/>
            </a:pPr>
            <a:r>
              <a:rPr lang="en-US" sz="1300" b="1">
                <a:solidFill>
                  <a:srgbClr val="FFFFFF"/>
                </a:solidFill>
                <a:latin typeface="Sage Headline Black" panose="02010A03040201060103" pitchFamily="2" charset="77"/>
                <a:ea typeface="SageHeadline" pitchFamily="34" charset="-122"/>
                <a:cs typeface="SageHeadline" pitchFamily="34" charset="-120"/>
              </a:rPr>
              <a:t>Web Access Anywhere</a:t>
            </a:r>
            <a:endParaRPr lang="en-US" sz="1300">
              <a:latin typeface="Sage Headline Black" panose="02010A03040201060103" pitchFamily="2" charset="77"/>
            </a:endParaRPr>
          </a:p>
        </p:txBody>
      </p:sp>
      <p:sp>
        <p:nvSpPr>
          <p:cNvPr id="12" name="Text 7"/>
          <p:cNvSpPr txBox="1"/>
          <p:nvPr/>
        </p:nvSpPr>
        <p:spPr>
          <a:xfrm>
            <a:off x="1057046" y="3508553"/>
            <a:ext cx="5572354" cy="162763"/>
          </a:xfrm>
          <a:prstGeom prst="rect">
            <a:avLst/>
          </a:prstGeom>
          <a:noFill/>
          <a:ln/>
        </p:spPr>
        <p:txBody>
          <a:bodyPr wrap="square" lIns="0" tIns="0" rIns="0" bIns="0" rtlCol="0" anchor="ctr"/>
          <a:lstStyle/>
          <a:p>
            <a:pPr marL="0" indent="0" algn="l">
              <a:buNone/>
            </a:pPr>
            <a:r>
              <a:rPr lang="en-US" sz="1100">
                <a:solidFill>
                  <a:srgbClr val="B0B0B0"/>
                </a:solidFill>
                <a:latin typeface="SageText" pitchFamily="34" charset="0"/>
                <a:ea typeface="SageText" pitchFamily="34" charset="-122"/>
                <a:cs typeface="SageText" pitchFamily="34" charset="-120"/>
              </a:rPr>
              <a:t>Fully responsive architecture. Optimized for seamless use on desktop, tablet, and mobile.</a:t>
            </a:r>
            <a:endParaRPr lang="en-US" sz="1100"/>
          </a:p>
        </p:txBody>
      </p:sp>
      <p:sp>
        <p:nvSpPr>
          <p:cNvPr id="13" name="Shape 8"/>
          <p:cNvSpPr/>
          <p:nvPr/>
        </p:nvSpPr>
        <p:spPr>
          <a:xfrm>
            <a:off x="571500" y="3860597"/>
            <a:ext cx="342900" cy="342900"/>
          </a:xfrm>
          <a:prstGeom prst="roundRect">
            <a:avLst>
              <a:gd name="adj" fmla="val 59259"/>
            </a:avLst>
          </a:prstGeom>
          <a:solidFill>
            <a:srgbClr val="00DC7D">
              <a:alpha val="10000"/>
            </a:srgbClr>
          </a:solidFill>
          <a:ln w="12700">
            <a:solidFill>
              <a:srgbClr val="00DC7D">
                <a:alpha val="20000"/>
              </a:srgbClr>
            </a:solidFill>
            <a:prstDash val="solid"/>
          </a:ln>
        </p:spPr>
        <p:txBody>
          <a:bodyPr/>
          <a:lstStyle/>
          <a:p>
            <a:endParaRPr lang="fr-FR"/>
          </a:p>
        </p:txBody>
      </p:sp>
      <p:pic>
        <p:nvPicPr>
          <p:cNvPr id="14" name="Image 3" descr="preencoded.png"/>
          <p:cNvPicPr>
            <a:picLocks noChangeAspect="1"/>
          </p:cNvPicPr>
          <p:nvPr/>
        </p:nvPicPr>
        <p:blipFill>
          <a:blip r:embed="rId8"/>
          <a:srcRect l="-33" r="-33"/>
          <a:stretch/>
        </p:blipFill>
        <p:spPr>
          <a:xfrm>
            <a:off x="657454" y="3955694"/>
            <a:ext cx="171907" cy="152705"/>
          </a:xfrm>
          <a:prstGeom prst="rect">
            <a:avLst/>
          </a:prstGeom>
        </p:spPr>
      </p:pic>
      <p:sp>
        <p:nvSpPr>
          <p:cNvPr id="15" name="Text 9"/>
          <p:cNvSpPr txBox="1"/>
          <p:nvPr/>
        </p:nvSpPr>
        <p:spPr>
          <a:xfrm>
            <a:off x="1057046" y="3841394"/>
            <a:ext cx="4334256" cy="257861"/>
          </a:xfrm>
          <a:prstGeom prst="rect">
            <a:avLst/>
          </a:prstGeom>
          <a:noFill/>
          <a:ln/>
        </p:spPr>
        <p:txBody>
          <a:bodyPr wrap="square" lIns="0" tIns="0" rIns="0" bIns="0" rtlCol="0" anchor="ctr"/>
          <a:lstStyle/>
          <a:p>
            <a:pPr marL="0" indent="0" algn="l">
              <a:buNone/>
            </a:pPr>
            <a:r>
              <a:rPr lang="en-US" sz="1300" b="1">
                <a:solidFill>
                  <a:srgbClr val="FFFFFF"/>
                </a:solidFill>
                <a:latin typeface="Sage Headline Black" panose="02010A03040201060103" pitchFamily="2" charset="77"/>
                <a:ea typeface="SageHeadline" pitchFamily="34" charset="-122"/>
                <a:cs typeface="SageHeadline" pitchFamily="34" charset="-120"/>
              </a:rPr>
              <a:t>Modern &amp; Intuitive</a:t>
            </a:r>
            <a:endParaRPr lang="en-US" sz="1300">
              <a:latin typeface="Sage Headline Black" panose="02010A03040201060103" pitchFamily="2" charset="77"/>
            </a:endParaRPr>
          </a:p>
        </p:txBody>
      </p:sp>
      <p:sp>
        <p:nvSpPr>
          <p:cNvPr id="16" name="Text 10"/>
          <p:cNvSpPr txBox="1"/>
          <p:nvPr/>
        </p:nvSpPr>
        <p:spPr>
          <a:xfrm>
            <a:off x="1057046" y="4117543"/>
            <a:ext cx="4905756" cy="162763"/>
          </a:xfrm>
          <a:prstGeom prst="rect">
            <a:avLst/>
          </a:prstGeom>
          <a:noFill/>
          <a:ln/>
        </p:spPr>
        <p:txBody>
          <a:bodyPr wrap="square" lIns="0" tIns="0" rIns="0" bIns="0" rtlCol="0" anchor="ctr"/>
          <a:lstStyle/>
          <a:p>
            <a:pPr marL="0" indent="0" algn="l">
              <a:buNone/>
            </a:pPr>
            <a:r>
              <a:rPr lang="en-US" sz="1100">
                <a:solidFill>
                  <a:srgbClr val="B0B0B0"/>
                </a:solidFill>
                <a:latin typeface="SageText" pitchFamily="34" charset="0"/>
                <a:ea typeface="SageText" pitchFamily="34" charset="-122"/>
                <a:cs typeface="SageText" pitchFamily="34" charset="-120"/>
              </a:rPr>
              <a:t>Frictionless workflows and clean design reduce user training time and errors.</a:t>
            </a:r>
            <a:endParaRPr lang="en-US" sz="1100"/>
          </a:p>
        </p:txBody>
      </p:sp>
      <p:sp>
        <p:nvSpPr>
          <p:cNvPr id="17" name="Shape 11"/>
          <p:cNvSpPr/>
          <p:nvPr/>
        </p:nvSpPr>
        <p:spPr>
          <a:xfrm>
            <a:off x="571500" y="4469587"/>
            <a:ext cx="342900" cy="342900"/>
          </a:xfrm>
          <a:prstGeom prst="roundRect">
            <a:avLst>
              <a:gd name="adj" fmla="val 59259"/>
            </a:avLst>
          </a:prstGeom>
          <a:solidFill>
            <a:srgbClr val="00DC7D">
              <a:alpha val="10000"/>
            </a:srgbClr>
          </a:solidFill>
          <a:ln w="12700">
            <a:solidFill>
              <a:srgbClr val="00DC7D">
                <a:alpha val="20000"/>
              </a:srgbClr>
            </a:solidFill>
            <a:prstDash val="solid"/>
          </a:ln>
        </p:spPr>
        <p:txBody>
          <a:bodyPr/>
          <a:lstStyle/>
          <a:p>
            <a:endParaRPr lang="fr-FR"/>
          </a:p>
        </p:txBody>
      </p:sp>
      <p:pic>
        <p:nvPicPr>
          <p:cNvPr id="18" name="Image 4" descr="preencoded.png"/>
          <p:cNvPicPr>
            <a:picLocks noChangeAspect="1"/>
          </p:cNvPicPr>
          <p:nvPr/>
        </p:nvPicPr>
        <p:blipFill>
          <a:blip r:embed="rId9"/>
          <a:srcRect l="-33" r="-33"/>
          <a:stretch/>
        </p:blipFill>
        <p:spPr>
          <a:xfrm>
            <a:off x="657454" y="4564685"/>
            <a:ext cx="171907" cy="152705"/>
          </a:xfrm>
          <a:prstGeom prst="rect">
            <a:avLst/>
          </a:prstGeom>
        </p:spPr>
      </p:pic>
      <p:sp>
        <p:nvSpPr>
          <p:cNvPr id="19" name="Text 12"/>
          <p:cNvSpPr txBox="1"/>
          <p:nvPr/>
        </p:nvSpPr>
        <p:spPr>
          <a:xfrm>
            <a:off x="1057046" y="4450385"/>
            <a:ext cx="3848710" cy="257861"/>
          </a:xfrm>
          <a:prstGeom prst="rect">
            <a:avLst/>
          </a:prstGeom>
          <a:noFill/>
          <a:ln/>
        </p:spPr>
        <p:txBody>
          <a:bodyPr wrap="square" lIns="0" tIns="0" rIns="0" bIns="0" rtlCol="0" anchor="ctr"/>
          <a:lstStyle/>
          <a:p>
            <a:pPr marL="0" indent="0" algn="l">
              <a:buNone/>
            </a:pPr>
            <a:r>
              <a:rPr lang="en-US" sz="1300" b="1">
                <a:solidFill>
                  <a:srgbClr val="FFFFFF"/>
                </a:solidFill>
                <a:latin typeface="Sage Headline Black" panose="02010A03040201060103" pitchFamily="2" charset="77"/>
                <a:ea typeface="SageHeadline" pitchFamily="34" charset="-122"/>
                <a:cs typeface="SageHeadline" pitchFamily="34" charset="-120"/>
              </a:rPr>
              <a:t>Competitive Edge</a:t>
            </a:r>
            <a:endParaRPr lang="en-US" sz="1300">
              <a:latin typeface="Sage Headline Black" panose="02010A03040201060103" pitchFamily="2" charset="77"/>
            </a:endParaRPr>
          </a:p>
        </p:txBody>
      </p:sp>
      <p:sp>
        <p:nvSpPr>
          <p:cNvPr id="20" name="Text 13"/>
          <p:cNvSpPr txBox="1"/>
          <p:nvPr/>
        </p:nvSpPr>
        <p:spPr>
          <a:xfrm>
            <a:off x="1057046" y="4726534"/>
            <a:ext cx="4408322" cy="162763"/>
          </a:xfrm>
          <a:prstGeom prst="rect">
            <a:avLst/>
          </a:prstGeom>
          <a:noFill/>
          <a:ln/>
        </p:spPr>
        <p:txBody>
          <a:bodyPr wrap="square" lIns="0" tIns="0" rIns="0" bIns="0" rtlCol="0" anchor="ctr"/>
          <a:lstStyle/>
          <a:p>
            <a:pPr marL="0" indent="0" algn="l">
              <a:buNone/>
            </a:pPr>
            <a:r>
              <a:rPr lang="en-US" sz="1100">
                <a:solidFill>
                  <a:srgbClr val="B0B0B0"/>
                </a:solidFill>
                <a:latin typeface="SageText" pitchFamily="34" charset="0"/>
                <a:ea typeface="SageText" pitchFamily="34" charset="-122"/>
                <a:cs typeface="SageText" pitchFamily="34" charset="-120"/>
              </a:rPr>
              <a:t>Sets a new market standard for speed and usability vs. competitors.</a:t>
            </a:r>
            <a:endParaRPr lang="en-US" sz="1100"/>
          </a:p>
        </p:txBody>
      </p:sp>
      <p:sp>
        <p:nvSpPr>
          <p:cNvPr id="21" name="Shape 14"/>
          <p:cNvSpPr/>
          <p:nvPr/>
        </p:nvSpPr>
        <p:spPr>
          <a:xfrm>
            <a:off x="571500" y="5077663"/>
            <a:ext cx="342900" cy="342900"/>
          </a:xfrm>
          <a:prstGeom prst="roundRect">
            <a:avLst>
              <a:gd name="adj" fmla="val 59259"/>
            </a:avLst>
          </a:prstGeom>
          <a:solidFill>
            <a:srgbClr val="00DC7D">
              <a:alpha val="10000"/>
            </a:srgbClr>
          </a:solidFill>
          <a:ln w="12700">
            <a:solidFill>
              <a:srgbClr val="00DC7D">
                <a:alpha val="20000"/>
              </a:srgbClr>
            </a:solidFill>
            <a:prstDash val="solid"/>
          </a:ln>
        </p:spPr>
        <p:txBody>
          <a:bodyPr/>
          <a:lstStyle/>
          <a:p>
            <a:endParaRPr lang="fr-FR"/>
          </a:p>
        </p:txBody>
      </p:sp>
      <p:pic>
        <p:nvPicPr>
          <p:cNvPr id="22" name="Image 5" descr="preencoded.png"/>
          <p:cNvPicPr>
            <a:picLocks noChangeAspect="1"/>
          </p:cNvPicPr>
          <p:nvPr/>
        </p:nvPicPr>
        <p:blipFill>
          <a:blip r:embed="rId10"/>
          <a:srcRect l="-33" r="-33"/>
          <a:stretch/>
        </p:blipFill>
        <p:spPr>
          <a:xfrm>
            <a:off x="657454" y="5172761"/>
            <a:ext cx="171907" cy="152705"/>
          </a:xfrm>
          <a:prstGeom prst="rect">
            <a:avLst/>
          </a:prstGeom>
        </p:spPr>
      </p:pic>
      <p:sp>
        <p:nvSpPr>
          <p:cNvPr id="23" name="Text 15"/>
          <p:cNvSpPr txBox="1"/>
          <p:nvPr/>
        </p:nvSpPr>
        <p:spPr>
          <a:xfrm>
            <a:off x="1057046" y="5058461"/>
            <a:ext cx="5058461" cy="257861"/>
          </a:xfrm>
          <a:prstGeom prst="rect">
            <a:avLst/>
          </a:prstGeom>
          <a:noFill/>
          <a:ln/>
        </p:spPr>
        <p:txBody>
          <a:bodyPr wrap="square" lIns="0" tIns="0" rIns="0" bIns="0" rtlCol="0" anchor="ctr"/>
          <a:lstStyle/>
          <a:p>
            <a:pPr marL="0" indent="0" algn="l">
              <a:buNone/>
            </a:pPr>
            <a:r>
              <a:rPr lang="en-US" sz="1300" b="1">
                <a:solidFill>
                  <a:srgbClr val="FFFFFF"/>
                </a:solidFill>
                <a:latin typeface="Sage Headline Black" panose="02010A03040201060103" pitchFamily="2" charset="77"/>
                <a:ea typeface="SageHeadline" pitchFamily="34" charset="-122"/>
                <a:cs typeface="SageHeadline" pitchFamily="34" charset="-120"/>
              </a:rPr>
              <a:t>Unified Hub Experience</a:t>
            </a:r>
            <a:endParaRPr lang="en-US" sz="1300">
              <a:latin typeface="Sage Headline Black" panose="02010A03040201060103" pitchFamily="2" charset="77"/>
            </a:endParaRPr>
          </a:p>
        </p:txBody>
      </p:sp>
      <p:sp>
        <p:nvSpPr>
          <p:cNvPr id="24" name="Text 16"/>
          <p:cNvSpPr txBox="1"/>
          <p:nvPr/>
        </p:nvSpPr>
        <p:spPr>
          <a:xfrm>
            <a:off x="1057046" y="5334610"/>
            <a:ext cx="5020056" cy="324612"/>
          </a:xfrm>
          <a:prstGeom prst="rect">
            <a:avLst/>
          </a:prstGeom>
          <a:noFill/>
          <a:ln/>
        </p:spPr>
        <p:txBody>
          <a:bodyPr wrap="square" lIns="0" tIns="0" rIns="0" bIns="0" rtlCol="0" anchor="t"/>
          <a:lstStyle/>
          <a:p>
            <a:pPr marL="0" indent="0" algn="l">
              <a:buNone/>
            </a:pPr>
            <a:r>
              <a:rPr lang="en-US" sz="1100">
                <a:solidFill>
                  <a:srgbClr val="B0B0B0"/>
                </a:solidFill>
                <a:latin typeface="SageText" pitchFamily="34" charset="0"/>
                <a:ea typeface="SageText" pitchFamily="34" charset="-122"/>
                <a:cs typeface="SageText" pitchFamily="34" charset="-120"/>
              </a:rPr>
              <a:t>All services centralized in one platform (e-invoicing, knowledge base, support, marketplace).</a:t>
            </a:r>
            <a:endParaRPr lang="en-US" sz="1100"/>
          </a:p>
        </p:txBody>
      </p:sp>
      <p:sp>
        <p:nvSpPr>
          <p:cNvPr id="25" name="Shape 17"/>
          <p:cNvSpPr/>
          <p:nvPr/>
        </p:nvSpPr>
        <p:spPr>
          <a:xfrm>
            <a:off x="571500" y="5847588"/>
            <a:ext cx="342900" cy="342900"/>
          </a:xfrm>
          <a:prstGeom prst="roundRect">
            <a:avLst>
              <a:gd name="adj" fmla="val 59259"/>
            </a:avLst>
          </a:prstGeom>
          <a:solidFill>
            <a:srgbClr val="00DC7D">
              <a:alpha val="10000"/>
            </a:srgbClr>
          </a:solidFill>
          <a:ln w="12700">
            <a:solidFill>
              <a:srgbClr val="00DC7D">
                <a:alpha val="20000"/>
              </a:srgbClr>
            </a:solidFill>
            <a:prstDash val="solid"/>
          </a:ln>
        </p:spPr>
        <p:txBody>
          <a:bodyPr/>
          <a:lstStyle/>
          <a:p>
            <a:endParaRPr lang="fr-FR"/>
          </a:p>
        </p:txBody>
      </p:sp>
      <p:pic>
        <p:nvPicPr>
          <p:cNvPr id="26" name="Image 6" descr="preencoded.png"/>
          <p:cNvPicPr>
            <a:picLocks noChangeAspect="1"/>
          </p:cNvPicPr>
          <p:nvPr/>
        </p:nvPicPr>
        <p:blipFill>
          <a:blip r:embed="rId11"/>
          <a:srcRect/>
          <a:stretch/>
        </p:blipFill>
        <p:spPr>
          <a:xfrm>
            <a:off x="666598" y="5942686"/>
            <a:ext cx="152705" cy="152705"/>
          </a:xfrm>
          <a:prstGeom prst="rect">
            <a:avLst/>
          </a:prstGeom>
        </p:spPr>
      </p:pic>
      <p:sp>
        <p:nvSpPr>
          <p:cNvPr id="27" name="Text 18"/>
          <p:cNvSpPr txBox="1"/>
          <p:nvPr/>
        </p:nvSpPr>
        <p:spPr>
          <a:xfrm>
            <a:off x="1057046" y="5828386"/>
            <a:ext cx="4420210" cy="257861"/>
          </a:xfrm>
          <a:prstGeom prst="rect">
            <a:avLst/>
          </a:prstGeom>
          <a:noFill/>
          <a:ln/>
        </p:spPr>
        <p:txBody>
          <a:bodyPr wrap="square" lIns="0" tIns="0" rIns="0" bIns="0" rtlCol="0" anchor="ctr"/>
          <a:lstStyle/>
          <a:p>
            <a:pPr marL="0" indent="0" algn="l">
              <a:buNone/>
            </a:pPr>
            <a:r>
              <a:rPr lang="en-US" sz="1300" b="1">
                <a:solidFill>
                  <a:srgbClr val="FFFFFF"/>
                </a:solidFill>
                <a:latin typeface="Sage Headline Black" panose="02010A03040201060103" pitchFamily="2" charset="77"/>
                <a:ea typeface="SageHeadline" pitchFamily="34" charset="-122"/>
                <a:cs typeface="SageHeadline" pitchFamily="34" charset="-120"/>
              </a:rPr>
              <a:t>Data-Driven Intelligence</a:t>
            </a:r>
            <a:endParaRPr lang="en-US" sz="1300">
              <a:latin typeface="Sage Headline Black" panose="02010A03040201060103" pitchFamily="2" charset="77"/>
            </a:endParaRPr>
          </a:p>
        </p:txBody>
      </p:sp>
      <p:sp>
        <p:nvSpPr>
          <p:cNvPr id="28" name="Text 19"/>
          <p:cNvSpPr txBox="1"/>
          <p:nvPr/>
        </p:nvSpPr>
        <p:spPr>
          <a:xfrm>
            <a:off x="1057046" y="6104534"/>
            <a:ext cx="4991710" cy="162763"/>
          </a:xfrm>
          <a:prstGeom prst="rect">
            <a:avLst/>
          </a:prstGeom>
          <a:noFill/>
          <a:ln/>
        </p:spPr>
        <p:txBody>
          <a:bodyPr wrap="square" lIns="0" tIns="0" rIns="0" bIns="0" rtlCol="0" anchor="ctr"/>
          <a:lstStyle/>
          <a:p>
            <a:pPr marL="0" indent="0" algn="l">
              <a:buNone/>
            </a:pPr>
            <a:r>
              <a:rPr lang="en-US" sz="1100">
                <a:solidFill>
                  <a:srgbClr val="B0B0B0"/>
                </a:solidFill>
                <a:latin typeface="SageText" pitchFamily="34" charset="0"/>
                <a:ea typeface="SageText" pitchFamily="34" charset="-122"/>
                <a:cs typeface="SageText" pitchFamily="34" charset="-120"/>
              </a:rPr>
              <a:t>Real-time usage analytics to optimize user experience and business decisions.</a:t>
            </a:r>
            <a:endParaRPr lang="en-US" sz="1100"/>
          </a:p>
        </p:txBody>
      </p:sp>
      <p:sp>
        <p:nvSpPr>
          <p:cNvPr id="33" name="Shape 22"/>
          <p:cNvSpPr/>
          <p:nvPr/>
        </p:nvSpPr>
        <p:spPr>
          <a:xfrm>
            <a:off x="11001146" y="714146"/>
            <a:ext cx="1143000" cy="28346"/>
          </a:xfrm>
          <a:prstGeom prst="rect">
            <a:avLst/>
          </a:prstGeom>
          <a:solidFill>
            <a:srgbClr val="00DC7D"/>
          </a:solidFill>
          <a:ln w="12700">
            <a:solidFill>
              <a:srgbClr val="00DC7D">
                <a:alpha val="0"/>
              </a:srgbClr>
            </a:solidFill>
            <a:prstDash val="solid"/>
          </a:ln>
        </p:spPr>
        <p:txBody>
          <a:bodyPr/>
          <a:lstStyle/>
          <a:p>
            <a:endParaRPr lang="fr-FR"/>
          </a:p>
        </p:txBody>
      </p:sp>
      <p:sp>
        <p:nvSpPr>
          <p:cNvPr id="34" name="Shape 23"/>
          <p:cNvSpPr/>
          <p:nvPr/>
        </p:nvSpPr>
        <p:spPr>
          <a:xfrm>
            <a:off x="12115800" y="714146"/>
            <a:ext cx="28346" cy="1143000"/>
          </a:xfrm>
          <a:prstGeom prst="rect">
            <a:avLst/>
          </a:prstGeom>
          <a:solidFill>
            <a:srgbClr val="00DC7D"/>
          </a:solidFill>
          <a:ln w="12700">
            <a:solidFill>
              <a:srgbClr val="00DC7D">
                <a:alpha val="0"/>
              </a:srgbClr>
            </a:solidFill>
            <a:prstDash val="solid"/>
          </a:ln>
        </p:spPr>
        <p:txBody>
          <a:bodyPr/>
          <a:lstStyle/>
          <a:p>
            <a:endParaRPr lang="fr-FR"/>
          </a:p>
        </p:txBody>
      </p:sp>
      <p:pic>
        <p:nvPicPr>
          <p:cNvPr id="35" name="Image 9" descr="preencoded.png"/>
          <p:cNvPicPr>
            <a:picLocks noChangeAspect="1"/>
          </p:cNvPicPr>
          <p:nvPr/>
        </p:nvPicPr>
        <p:blipFill>
          <a:blip r:embed="rId12"/>
          <a:srcRect l="-8" r="-8"/>
          <a:stretch/>
        </p:blipFill>
        <p:spPr>
          <a:xfrm>
            <a:off x="6200547" y="2039112"/>
            <a:ext cx="5800954" cy="2850186"/>
          </a:xfrm>
          <a:prstGeom prst="rect">
            <a:avLst/>
          </a:prstGeom>
        </p:spPr>
      </p:pic>
      <p:pic>
        <p:nvPicPr>
          <p:cNvPr id="37" name="Image 11" descr="preencoded.png"/>
          <p:cNvPicPr>
            <a:picLocks noChangeAspect="1"/>
          </p:cNvPicPr>
          <p:nvPr/>
        </p:nvPicPr>
        <p:blipFill>
          <a:blip r:embed="rId13"/>
          <a:srcRect l="492" r="492"/>
          <a:stretch/>
        </p:blipFill>
        <p:spPr>
          <a:xfrm>
            <a:off x="571500" y="381305"/>
            <a:ext cx="952805" cy="543154"/>
          </a:xfrm>
          <a:prstGeom prst="rect">
            <a:avLst/>
          </a:prstGeom>
        </p:spPr>
      </p:pic>
      <p:pic>
        <p:nvPicPr>
          <p:cNvPr id="39" name="Vidéo 38">
            <a:hlinkClick r:id="" action="ppaction://media"/>
            <a:extLst>
              <a:ext uri="{FF2B5EF4-FFF2-40B4-BE49-F238E27FC236}">
                <a16:creationId xmlns:a16="http://schemas.microsoft.com/office/drawing/2014/main" id="{E5C7759F-9423-B655-47E4-899D1C12B50A}"/>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6258153" y="2215179"/>
            <a:ext cx="5657394" cy="2424282"/>
          </a:xfrm>
          <a:prstGeom prst="rect">
            <a:avLst/>
          </a:prstGeom>
        </p:spPr>
      </p:pic>
      <p:pic>
        <p:nvPicPr>
          <p:cNvPr id="41" name="Image 40" descr="Une image contenant texte, Police, Graphique, graphisme&#10;&#10;Le contenu généré par l’IA peut être incorrect.">
            <a:extLst>
              <a:ext uri="{FF2B5EF4-FFF2-40B4-BE49-F238E27FC236}">
                <a16:creationId xmlns:a16="http://schemas.microsoft.com/office/drawing/2014/main" id="{F763A769-5720-4A02-E1CD-E32CCA1FDD89}"/>
              </a:ext>
            </a:extLst>
          </p:cNvPr>
          <p:cNvPicPr>
            <a:picLocks noChangeAspect="1"/>
          </p:cNvPicPr>
          <p:nvPr/>
        </p:nvPicPr>
        <p:blipFill>
          <a:blip r:embed="rId15"/>
          <a:stretch>
            <a:fillRect/>
          </a:stretch>
        </p:blipFill>
        <p:spPr>
          <a:xfrm>
            <a:off x="7105802" y="5138562"/>
            <a:ext cx="4408322" cy="1608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871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9"/>
                </p:tgtEl>
              </p:cMediaNode>
            </p:video>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
                                        </p:tgtEl>
                                      </p:cBhvr>
                                    </p:cmd>
                                  </p:childTnLst>
                                </p:cTn>
                              </p:par>
                            </p:childTnLst>
                          </p:cTn>
                        </p:par>
                      </p:childTnLst>
                    </p:cTn>
                  </p:par>
                </p:childTnLst>
              </p:cTn>
              <p:nextCondLst>
                <p:cond evt="onClick" delay="0">
                  <p:tgtEl>
                    <p:spTgt spid="3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GE 2023 MASTER">
  <a:themeElements>
    <a:clrScheme name="Sage 2023 1">
      <a:dk1>
        <a:srgbClr val="000000"/>
      </a:dk1>
      <a:lt1>
        <a:srgbClr val="FFFFFF"/>
      </a:lt1>
      <a:dk2>
        <a:srgbClr val="00D639"/>
      </a:dk2>
      <a:lt2>
        <a:srgbClr val="FFFFFF"/>
      </a:lt2>
      <a:accent1>
        <a:srgbClr val="00A65C"/>
      </a:accent1>
      <a:accent2>
        <a:srgbClr val="006361"/>
      </a:accent2>
      <a:accent3>
        <a:srgbClr val="00283F"/>
      </a:accent3>
      <a:accent4>
        <a:srgbClr val="491828"/>
      </a:accent4>
      <a:accent5>
        <a:srgbClr val="A13828"/>
      </a:accent5>
      <a:accent6>
        <a:srgbClr val="E98709"/>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2" id="{A3754B59-84B3-3C4F-AC42-87FE17C31F86}" vid="{E06C74FC-5ACE-4B4E-AC66-2A5B99769B52}"/>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e32dd7c-41f6-492d-a1a3-c58eb02cf4f8}" enabled="0" method="" siteId="{3e32dd7c-41f6-492d-a1a3-c58eb02cf4f8}"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20</Slides>
  <Notes>11</Notes>
  <HiddenSlides>3</HiddenSlides>
  <ScaleCrop>false</ScaleCrop>
  <HeadingPairs>
    <vt:vector size="4" baseType="variant">
      <vt:variant>
        <vt:lpstr>Thème</vt:lpstr>
      </vt:variant>
      <vt:variant>
        <vt:i4>2</vt:i4>
      </vt:variant>
      <vt:variant>
        <vt:lpstr>Titres des diapositives</vt:lpstr>
      </vt:variant>
      <vt:variant>
        <vt:i4>20</vt:i4>
      </vt:variant>
    </vt:vector>
  </HeadingPairs>
  <TitlesOfParts>
    <vt:vector size="22" baseType="lpstr">
      <vt:lpstr>Office Theme</vt:lpstr>
      <vt:lpstr>SAGE 2023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Making Sage portal the customer Hub.</vt:lpstr>
      <vt:lpstr>Accessible via the customer portal.</vt:lpstr>
      <vt:lpstr>Présentation PowerPoint</vt:lpstr>
      <vt:lpstr>Présentation PowerPoint</vt:lpstr>
      <vt:lpstr>Already acclaimed by our TOP 20 partners.</vt:lpstr>
      <vt:lpstr>Présentation PowerPoint</vt:lpstr>
      <vt:lpstr>Appendix</vt:lpstr>
      <vt:lpstr>Présentation PowerPoint</vt:lpstr>
      <vt:lpstr>Présentation PowerPoint</vt:lpstr>
    </vt:vector>
  </TitlesOfParts>
  <Company>Generated by Gen-Spark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Multi-page HTML Content</dc:title>
  <dc:subject>PptxGenJS Presentation</dc:subject>
  <dc:creator>Visual Extract to PPTX Converter</dc:creator>
  <cp:revision>4</cp:revision>
  <dcterms:created xsi:type="dcterms:W3CDTF">2026-02-08T16:31:26Z</dcterms:created>
  <dcterms:modified xsi:type="dcterms:W3CDTF">2026-02-08T19:53:13Z</dcterms:modified>
</cp:coreProperties>
</file>